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7840D7-44A4-46B9-8F49-F0E9B1B670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A17399-E88D-498E-87B8-4847D488A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26A7C4-CC8E-4857-BA03-F2F880E85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973-FF08-434A-B860-5DABA905BD69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40F796-B742-444F-9AD5-E18423CE7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F894D3-3AAA-471E-B58A-9616E181A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1E4F-1F84-4A5D-8426-62E8E26F9C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717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33A05A-C829-4786-BEB3-6EDC7D0B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E6C489-170C-436D-A6AC-FD2DBF1C4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D63382-DBEA-4BCF-8B8E-2B579BF68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973-FF08-434A-B860-5DABA905BD69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AE6F76-2A0E-4C15-91D9-331D1320D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242798-F7F0-4841-B0CE-B5497AB6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1E4F-1F84-4A5D-8426-62E8E26F9C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86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0F4460E-A5DF-4A38-9C24-6AF34801FA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06C528-CDCD-47C8-A0F1-3B5564980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52AF5D-67DE-432A-8D9D-1A3B27BF7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973-FF08-434A-B860-5DABA905BD69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7F528C-6ED2-4248-850F-83B6DBB24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271192-740C-4533-AE0D-83B74D66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1E4F-1F84-4A5D-8426-62E8E26F9C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131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A179F1-C9D3-4993-B0F5-421ED7B2D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28E0D9-6F2B-499E-8907-48ABB352B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D52634-476D-48AF-B5CC-4F66F2885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973-FF08-434A-B860-5DABA905BD69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65E14C-DCCA-407B-BE00-0D4EABB0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1EF2EE-94CA-47AF-AFA4-CEC3824A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1E4F-1F84-4A5D-8426-62E8E26F9C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09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8F598B-81D8-4A48-BBBB-0313301D3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F88CBC-D9A9-4B2A-8722-D51D328C4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1CC523-F9DD-4B59-B295-A78B5A3AF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973-FF08-434A-B860-5DABA905BD69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186314-AE71-4EE3-A603-D30F62BDB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85DEE7-0EFE-4645-A996-19B5E4281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1E4F-1F84-4A5D-8426-62E8E26F9C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63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D89E54-101E-4E60-B7AF-CE937077F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2D46A1-1714-409D-AA95-25AB65C17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60C4F8-22BF-477C-8911-6D6F59187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115AB9-399C-4791-AAF2-9E4A992C1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973-FF08-434A-B860-5DABA905BD69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E5D8E7-30ED-45FE-9FCF-7A490984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8C25E7-95CE-4458-B513-9DB3A4218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1E4F-1F84-4A5D-8426-62E8E26F9C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05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FD37D9-98C7-4EF2-966A-20402997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96F542-95CD-4B98-8AC3-7B319EA04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55969A-AC51-4A99-95C4-69E7DAEC8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1E13210-4DA4-40AC-B8C5-C6E4EEE1A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4119694-7EB9-47B0-B263-CC2A3A9B1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9840D1C-A5C9-42C4-B5F3-0B6D0C62E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973-FF08-434A-B860-5DABA905BD69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60EAB13-D0F3-4891-A8BA-88372410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DCF2FE4-7FC6-4CA5-9DBB-DA563827B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1E4F-1F84-4A5D-8426-62E8E26F9C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7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697134-A61E-45F6-A565-2B9FDC05D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826734-8B26-4568-8C2C-1B21C2C9E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973-FF08-434A-B860-5DABA905BD69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B6069D6-E8E6-4DA2-AD2E-566BEE43A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F192433-8A0C-4E0C-AAF9-DABC481B6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1E4F-1F84-4A5D-8426-62E8E26F9C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44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842373-58FE-42A1-A4ED-B565DA9B1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973-FF08-434A-B860-5DABA905BD69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6BA5FEA-258D-4A88-A2AF-30806B90F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69CE4A9-C931-4104-A3E7-4C8DA602A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1E4F-1F84-4A5D-8426-62E8E26F9C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21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36DEF-10D9-4A1D-803C-AA5FBAFD6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D9B6B5-72BC-4855-9CAA-EFF1B3B30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A36A46F-CBAC-44EB-ACEB-A0EFD8B6F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8EE47C-7556-4E78-A2E7-26F99F206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973-FF08-434A-B860-5DABA905BD69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5195BD-E20F-4CDF-A3C4-6AFEA2E02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DEECC9E-B417-41A5-8F01-1EF728821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1E4F-1F84-4A5D-8426-62E8E26F9C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99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D45C26-B243-4B9E-830D-08FC3B5AD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E3FA706-FC6A-4C48-873C-BD60228539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2C25A0C-DE67-49BC-AC7E-D89E12988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AAC294-4A33-4EC2-9D1D-BA7E72ADA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2973-FF08-434A-B860-5DABA905BD69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996FD5-E02F-4217-96CE-3747B9C22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AF31B8-4D78-4501-BEEB-9316764C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41E4F-1F84-4A5D-8426-62E8E26F9C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73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23791E3-2923-44A0-A9E2-0EBE40558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3B9376-9520-479B-AF30-99D182E97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B1CD1D-B6BE-4935-8006-3604B43F0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42973-FF08-434A-B860-5DABA905BD69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FD9EBE-377D-4FD3-A255-0A6E19084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2105E7-CB5A-4F8E-984B-75BC64C610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41E4F-1F84-4A5D-8426-62E8E26F9C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25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6105863-14C8-486F-AF17-3E0A57E137D1}"/>
              </a:ext>
            </a:extLst>
          </p:cNvPr>
          <p:cNvSpPr/>
          <p:nvPr/>
        </p:nvSpPr>
        <p:spPr>
          <a:xfrm>
            <a:off x="2242820" y="167323"/>
            <a:ext cx="7991475" cy="9042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Présentation de la mention « Gestion des Territoires et Développement Local » composé d’un Master 1 et de 4 Masters 2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9497AD90-8C0F-4174-8363-64C057000B7B}"/>
              </a:ext>
            </a:extLst>
          </p:cNvPr>
          <p:cNvGrpSpPr/>
          <p:nvPr/>
        </p:nvGrpSpPr>
        <p:grpSpPr>
          <a:xfrm>
            <a:off x="1085850" y="1362075"/>
            <a:ext cx="9525000" cy="5158105"/>
            <a:chOff x="819150" y="387667"/>
            <a:chExt cx="9525000" cy="5158105"/>
          </a:xfrm>
        </p:grpSpPr>
        <p:sp>
          <p:nvSpPr>
            <p:cNvPr id="2" name="Rectangle : coins arrondis 1">
              <a:extLst>
                <a:ext uri="{FF2B5EF4-FFF2-40B4-BE49-F238E27FC236}">
                  <a16:creationId xmlns:a16="http://schemas.microsoft.com/office/drawing/2014/main" id="{D022C262-0005-42B9-B278-D39C8A1A9B54}"/>
                </a:ext>
              </a:extLst>
            </p:cNvPr>
            <p:cNvSpPr/>
            <p:nvPr/>
          </p:nvSpPr>
          <p:spPr>
            <a:xfrm>
              <a:off x="1198880" y="680720"/>
              <a:ext cx="1554480" cy="433324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r-FR" dirty="0"/>
                <a:t>M1 – Gouvernance des territoires, des risques et de l’environnement</a:t>
              </a:r>
            </a:p>
          </p:txBody>
        </p:sp>
        <p:sp>
          <p:nvSpPr>
            <p:cNvPr id="3" name="Rectangle : coins arrondis 2">
              <a:extLst>
                <a:ext uri="{FF2B5EF4-FFF2-40B4-BE49-F238E27FC236}">
                  <a16:creationId xmlns:a16="http://schemas.microsoft.com/office/drawing/2014/main" id="{C3095EE4-CEF6-4165-ACC2-48F912FA440B}"/>
                </a:ext>
              </a:extLst>
            </p:cNvPr>
            <p:cNvSpPr/>
            <p:nvPr/>
          </p:nvSpPr>
          <p:spPr>
            <a:xfrm>
              <a:off x="3151505" y="680720"/>
              <a:ext cx="1554480" cy="90424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UE obligatoires</a:t>
              </a:r>
            </a:p>
          </p:txBody>
        </p:sp>
        <p:sp>
          <p:nvSpPr>
            <p:cNvPr id="4" name="Rectangle : coins arrondis 3">
              <a:extLst>
                <a:ext uri="{FF2B5EF4-FFF2-40B4-BE49-F238E27FC236}">
                  <a16:creationId xmlns:a16="http://schemas.microsoft.com/office/drawing/2014/main" id="{7E82E7A8-4861-4C69-9DA8-C1BA15FE7145}"/>
                </a:ext>
              </a:extLst>
            </p:cNvPr>
            <p:cNvSpPr/>
            <p:nvPr/>
          </p:nvSpPr>
          <p:spPr>
            <a:xfrm>
              <a:off x="3151505" y="1823720"/>
              <a:ext cx="1554480" cy="90424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UE inter-</a:t>
              </a:r>
              <a:r>
                <a:rPr lang="fr-FR" dirty="0" err="1"/>
                <a:t>Graduate</a:t>
              </a:r>
              <a:r>
                <a:rPr lang="fr-FR" dirty="0"/>
                <a:t> </a:t>
              </a:r>
              <a:r>
                <a:rPr lang="fr-FR" dirty="0" err="1"/>
                <a:t>Schools</a:t>
              </a:r>
              <a:endParaRPr lang="fr-FR" dirty="0"/>
            </a:p>
          </p:txBody>
        </p:sp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09ABB7FD-071A-4E83-9589-7F47C3730B68}"/>
                </a:ext>
              </a:extLst>
            </p:cNvPr>
            <p:cNvSpPr/>
            <p:nvPr/>
          </p:nvSpPr>
          <p:spPr>
            <a:xfrm>
              <a:off x="3151505" y="2966720"/>
              <a:ext cx="1554480" cy="90424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UE optionnelles</a:t>
              </a:r>
            </a:p>
          </p:txBody>
        </p:sp>
        <p:sp>
          <p:nvSpPr>
            <p:cNvPr id="6" name="Rectangle : coins arrondis 5">
              <a:extLst>
                <a:ext uri="{FF2B5EF4-FFF2-40B4-BE49-F238E27FC236}">
                  <a16:creationId xmlns:a16="http://schemas.microsoft.com/office/drawing/2014/main" id="{95582382-A393-4CDA-BEC7-05E745E6E8B3}"/>
                </a:ext>
              </a:extLst>
            </p:cNvPr>
            <p:cNvSpPr/>
            <p:nvPr/>
          </p:nvSpPr>
          <p:spPr>
            <a:xfrm>
              <a:off x="3151505" y="4109720"/>
              <a:ext cx="1554480" cy="90424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Stage</a:t>
              </a:r>
            </a:p>
          </p:txBody>
        </p:sp>
        <p:sp>
          <p:nvSpPr>
            <p:cNvPr id="8" name="Rectangle : coins arrondis 7">
              <a:extLst>
                <a:ext uri="{FF2B5EF4-FFF2-40B4-BE49-F238E27FC236}">
                  <a16:creationId xmlns:a16="http://schemas.microsoft.com/office/drawing/2014/main" id="{CADEFF0A-F357-4097-BCB3-6C79A18C8CB5}"/>
                </a:ext>
              </a:extLst>
            </p:cNvPr>
            <p:cNvSpPr/>
            <p:nvPr/>
          </p:nvSpPr>
          <p:spPr>
            <a:xfrm>
              <a:off x="6775452" y="1837055"/>
              <a:ext cx="3568698" cy="90424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M2 – Dynamique des pays émergents et en développement</a:t>
              </a:r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213D1831-DA0B-44E9-AE71-171FB67645B1}"/>
                </a:ext>
              </a:extLst>
            </p:cNvPr>
            <p:cNvSpPr/>
            <p:nvPr/>
          </p:nvSpPr>
          <p:spPr>
            <a:xfrm>
              <a:off x="6775452" y="3090545"/>
              <a:ext cx="3568698" cy="90424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M2 en alternance – </a:t>
              </a:r>
              <a:br>
                <a:rPr lang="fr-FR" dirty="0"/>
              </a:br>
              <a:r>
                <a:rPr lang="fr-FR" dirty="0"/>
                <a:t>Analyse économique et Gouvernance des risques</a:t>
              </a:r>
            </a:p>
          </p:txBody>
        </p:sp>
        <p:sp>
          <p:nvSpPr>
            <p:cNvPr id="10" name="Rectangle : coins arrondis 9">
              <a:extLst>
                <a:ext uri="{FF2B5EF4-FFF2-40B4-BE49-F238E27FC236}">
                  <a16:creationId xmlns:a16="http://schemas.microsoft.com/office/drawing/2014/main" id="{523B11F7-9794-4362-9101-0E232E37E36A}"/>
                </a:ext>
              </a:extLst>
            </p:cNvPr>
            <p:cNvSpPr/>
            <p:nvPr/>
          </p:nvSpPr>
          <p:spPr>
            <a:xfrm>
              <a:off x="6775452" y="4424045"/>
              <a:ext cx="3568698" cy="90424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M2 en alternance – </a:t>
              </a:r>
              <a:br>
                <a:rPr lang="fr-FR" dirty="0"/>
              </a:br>
              <a:r>
                <a:rPr lang="fr-FR" dirty="0"/>
                <a:t>Ingénierie de la Transition Touristique et Ecologique</a:t>
              </a:r>
            </a:p>
          </p:txBody>
        </p:sp>
        <p:sp>
          <p:nvSpPr>
            <p:cNvPr id="11" name="Flèche : droite 10">
              <a:extLst>
                <a:ext uri="{FF2B5EF4-FFF2-40B4-BE49-F238E27FC236}">
                  <a16:creationId xmlns:a16="http://schemas.microsoft.com/office/drawing/2014/main" id="{9AC7D52C-A838-4428-9585-8122EA421DA1}"/>
                </a:ext>
              </a:extLst>
            </p:cNvPr>
            <p:cNvSpPr/>
            <p:nvPr/>
          </p:nvSpPr>
          <p:spPr>
            <a:xfrm>
              <a:off x="5276850" y="756602"/>
              <a:ext cx="1200150" cy="752475"/>
            </a:xfrm>
            <a:prstGeom prst="rightArrow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id="{B7048BC1-A2F7-4E30-8985-E69F823C50BF}"/>
                </a:ext>
              </a:extLst>
            </p:cNvPr>
            <p:cNvSpPr/>
            <p:nvPr/>
          </p:nvSpPr>
          <p:spPr>
            <a:xfrm>
              <a:off x="6708777" y="680720"/>
              <a:ext cx="3568698" cy="90424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M2 – Gouvernance des territoires, Ecologie et Société</a:t>
              </a:r>
            </a:p>
          </p:txBody>
        </p:sp>
        <p:sp>
          <p:nvSpPr>
            <p:cNvPr id="13" name="Flèche : droite 12">
              <a:extLst>
                <a:ext uri="{FF2B5EF4-FFF2-40B4-BE49-F238E27FC236}">
                  <a16:creationId xmlns:a16="http://schemas.microsoft.com/office/drawing/2014/main" id="{5D00C93F-0A2E-429B-9BDF-74C4708626CC}"/>
                </a:ext>
              </a:extLst>
            </p:cNvPr>
            <p:cNvSpPr/>
            <p:nvPr/>
          </p:nvSpPr>
          <p:spPr>
            <a:xfrm>
              <a:off x="5276850" y="1899602"/>
              <a:ext cx="1200150" cy="752475"/>
            </a:xfrm>
            <a:prstGeom prst="rightArrow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Flèche : droite 13">
              <a:extLst>
                <a:ext uri="{FF2B5EF4-FFF2-40B4-BE49-F238E27FC236}">
                  <a16:creationId xmlns:a16="http://schemas.microsoft.com/office/drawing/2014/main" id="{B03BF2ED-4A57-4F88-9607-266D601F2811}"/>
                </a:ext>
              </a:extLst>
            </p:cNvPr>
            <p:cNvSpPr/>
            <p:nvPr/>
          </p:nvSpPr>
          <p:spPr>
            <a:xfrm>
              <a:off x="5276850" y="3166427"/>
              <a:ext cx="1200150" cy="752475"/>
            </a:xfrm>
            <a:prstGeom prst="rightArrow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Flèche : droite 14">
              <a:extLst>
                <a:ext uri="{FF2B5EF4-FFF2-40B4-BE49-F238E27FC236}">
                  <a16:creationId xmlns:a16="http://schemas.microsoft.com/office/drawing/2014/main" id="{EDE2C5AF-6FDE-490F-9BFB-0DE8AF015FC6}"/>
                </a:ext>
              </a:extLst>
            </p:cNvPr>
            <p:cNvSpPr/>
            <p:nvPr/>
          </p:nvSpPr>
          <p:spPr>
            <a:xfrm>
              <a:off x="5276850" y="4499927"/>
              <a:ext cx="1200150" cy="752475"/>
            </a:xfrm>
            <a:prstGeom prst="rightArrow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7A785827-2E03-4598-B8AF-04859A3E3681}"/>
                </a:ext>
              </a:extLst>
            </p:cNvPr>
            <p:cNvSpPr/>
            <p:nvPr/>
          </p:nvSpPr>
          <p:spPr>
            <a:xfrm>
              <a:off x="819150" y="387667"/>
              <a:ext cx="4308474" cy="5158105"/>
            </a:xfrm>
            <a:prstGeom prst="round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15222894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81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Jean-Marc DOUGUET</dc:creator>
  <cp:lastModifiedBy>Jean-Marc DOUGUET</cp:lastModifiedBy>
  <cp:revision>1</cp:revision>
  <dcterms:created xsi:type="dcterms:W3CDTF">2021-11-13T10:40:38Z</dcterms:created>
  <dcterms:modified xsi:type="dcterms:W3CDTF">2021-11-13T10:52:30Z</dcterms:modified>
</cp:coreProperties>
</file>