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6"/>
  </p:notesMasterIdLst>
  <p:sldIdLst>
    <p:sldId id="2584" r:id="rId5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5B2530-C581-2754-CD37-162787258E27}" name="Nathalie Limonta" initials="NL" userId="S::nathalie.limonta@universite-paris-saclay.fr::ef9a9bc2-0cf2-404b-9030-5518583cb0e6" providerId="AD"/>
  <p188:author id="{52176AA0-87A0-1432-6492-A0BD9D594950}" name="Gwenaelle Boujard" initials="GB" userId="S::gwenaelle.boujard@universite-paris-saclay.fr::1170ffe5-4cba-4dd4-a0a0-6ffe2a73b67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tte Bruyant" initials="JB" lastIdx="1" clrIdx="0">
    <p:extLst>
      <p:ext uri="{19B8F6BF-5375-455C-9EA6-DF929625EA0E}">
        <p15:presenceInfo xmlns:p15="http://schemas.microsoft.com/office/powerpoint/2012/main" userId="S::juliette.bruyant@u-psud.fr::415da686-fb70-4c28-b08f-0bc3f19c6eb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0C4B"/>
    <a:srgbClr val="70154D"/>
    <a:srgbClr val="479EFC"/>
    <a:srgbClr val="63003C"/>
    <a:srgbClr val="FEBC18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6"/>
    <p:restoredTop sz="94663"/>
  </p:normalViewPr>
  <p:slideViewPr>
    <p:cSldViewPr snapToGrid="0">
      <p:cViewPr varScale="1">
        <p:scale>
          <a:sx n="117" d="100"/>
          <a:sy n="117" d="100"/>
        </p:scale>
        <p:origin x="7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273AF-0111-417A-A0DF-6C4A6CD14500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A0925-5101-4980-A6C1-7231063C5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95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6FB9D-D1CD-1562-AF63-0963AAB2A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AE859C8-E7D6-2A94-E3BC-228017D417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9180AEA-2686-99F6-C8EC-210A493E10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BCA28C-8425-DA56-38CE-8B7082CD60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A0925-5101-4980-A6C1-7231063C556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98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8F118-D3C3-40CE-9419-19B1FC0C2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95EFDE-3E06-457C-8D92-D82FAAB0B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230A0D-FDC9-439C-A949-0B00182D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E98E34-4074-4DFE-8BAD-6F0FAB58D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D5E93C-F0DD-4C92-84FA-C61CB3CD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23743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368B7-CFF4-44FE-A42F-65EEE7C34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9CDE79-585B-4E5B-815C-70498F4F2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7C99AC-7B8E-4EAE-94F6-D1DF7183C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624B52-90EA-4226-B27A-43DD658F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79AC0D-289A-4565-A448-A5463D9D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8404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08AFDB9-0441-4437-8A5C-59825BA09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E05EE6-1B1E-4732-9299-D5D9310BE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A3AF5C-66C3-489C-AD7D-6F3D777FC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11CE64-CE2E-4BCA-897E-3EDF51462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ACA614-F891-4065-9A75-CCB442B79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633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10177132" cy="436693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26184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1360159"/>
            <a:ext cx="11073789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6" name="Image 7">
            <a:extLst>
              <a:ext uri="{FF2B5EF4-FFF2-40B4-BE49-F238E27FC236}">
                <a16:creationId xmlns:a16="http://schemas.microsoft.com/office/drawing/2014/main" id="{BBA528A6-1823-4A4A-A83E-FDC5D9C681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7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3651" y="1360159"/>
            <a:ext cx="4412975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4" name="Image 7">
            <a:extLst>
              <a:ext uri="{FF2B5EF4-FFF2-40B4-BE49-F238E27FC236}">
                <a16:creationId xmlns:a16="http://schemas.microsoft.com/office/drawing/2014/main" id="{85248A40-54A1-BF4F-9ABE-485D735883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46CD1D5-B0AB-4A3E-A088-D0AD1C42B5AE}"/>
              </a:ext>
            </a:extLst>
          </p:cNvPr>
          <p:cNvSpPr txBox="1"/>
          <p:nvPr userDrawn="1"/>
        </p:nvSpPr>
        <p:spPr>
          <a:xfrm>
            <a:off x="0" y="6612078"/>
            <a:ext cx="22397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COPIL </a:t>
            </a:r>
            <a:r>
              <a:rPr lang="fr-FR" sz="90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Springboard</a:t>
            </a:r>
            <a:r>
              <a:rPr lang="fr-FR" sz="9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n°16_07 Décembre 2023</a:t>
            </a:r>
          </a:p>
        </p:txBody>
      </p:sp>
    </p:spTree>
    <p:extLst>
      <p:ext uri="{BB962C8B-B14F-4D97-AF65-F5344CB8AC3E}">
        <p14:creationId xmlns:p14="http://schemas.microsoft.com/office/powerpoint/2010/main" val="17990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-pl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4" name="Image 7">
            <a:extLst>
              <a:ext uri="{FF2B5EF4-FFF2-40B4-BE49-F238E27FC236}">
                <a16:creationId xmlns:a16="http://schemas.microsoft.com/office/drawing/2014/main" id="{85248A40-54A1-BF4F-9ABE-485D735883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23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73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7178" y="365127"/>
            <a:ext cx="4819289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7177" y="1825626"/>
            <a:ext cx="4819291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60B01FE-025F-8749-84F2-207CBD08AC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CE14387A-F4E1-1347-8FF0-507E94272C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10" name="Image 7">
            <a:extLst>
              <a:ext uri="{FF2B5EF4-FFF2-40B4-BE49-F238E27FC236}">
                <a16:creationId xmlns:a16="http://schemas.microsoft.com/office/drawing/2014/main" id="{9523FA44-68E4-194B-9F46-38FD29212B5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91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5472608" cy="4406462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BFDE980C-7B70-AF40-9C52-BF3DA44CAF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53811" y="1563081"/>
            <a:ext cx="5114797" cy="440039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8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 (prune)_c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1" t="10932" r="13562"/>
          <a:stretch/>
        </p:blipFill>
        <p:spPr>
          <a:xfrm>
            <a:off x="10608501" y="-27384"/>
            <a:ext cx="1440160" cy="121845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2639" dirty="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fr-FR" smtClean="0"/>
            </a:lvl1pPr>
          </a:lstStyle>
          <a:p>
            <a:pPr defTabSz="861809">
              <a:defRPr/>
            </a:pPr>
            <a:fld id="{641C90A5-C474-45C2-8719-E69FDD0C6A55}" type="slidenum">
              <a:rPr lang="fr-FR" smtClean="0">
                <a:solidFill>
                  <a:srgbClr val="63003C"/>
                </a:solidFill>
              </a:rPr>
              <a:pPr defTabSz="861809">
                <a:defRPr/>
              </a:pPr>
              <a:t>‹N°›</a:t>
            </a:fld>
            <a:endParaRPr lang="fr-FR">
              <a:solidFill>
                <a:srgbClr val="63003C"/>
              </a:solidFill>
            </a:endParaRPr>
          </a:p>
        </p:txBody>
      </p:sp>
      <p:cxnSp>
        <p:nvCxnSpPr>
          <p:cNvPr id="15" name="Connecteur droit 14"/>
          <p:cNvCxnSpPr/>
          <p:nvPr userDrawn="1"/>
        </p:nvCxnSpPr>
        <p:spPr>
          <a:xfrm flipV="1">
            <a:off x="0" y="1191073"/>
            <a:ext cx="12192000" cy="56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623392" y="1516944"/>
            <a:ext cx="11329259" cy="4661002"/>
          </a:xfrm>
        </p:spPr>
        <p:txBody>
          <a:bodyPr/>
          <a:lstStyle>
            <a:lvl1pPr>
              <a:lnSpc>
                <a:spcPct val="105000"/>
              </a:lnSpc>
              <a:defRPr sz="1885" baseline="0">
                <a:solidFill>
                  <a:srgbClr val="63003C"/>
                </a:solidFill>
                <a:latin typeface="+mn-lt"/>
              </a:defRPr>
            </a:lvl1pPr>
            <a:lvl2pPr marL="700219" indent="-269315">
              <a:buFont typeface="Arial" panose="020B0604020202020204" pitchFamily="34" charset="0"/>
              <a:buChar char="•"/>
              <a:defRPr sz="1885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2pPr>
            <a:lvl3pPr marL="1077261" indent="-215452">
              <a:buFont typeface="Courier New" panose="02070309020205020404" pitchFamily="49" charset="0"/>
              <a:buChar char="o"/>
              <a:defRPr sz="1697">
                <a:solidFill>
                  <a:schemeClr val="accent5"/>
                </a:solidFill>
              </a:defRPr>
            </a:lvl3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186109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Contenu filet gri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4294967295"/>
          </p:nvPr>
        </p:nvSpPr>
        <p:spPr bwMode="auto">
          <a:xfrm>
            <a:off x="623388" y="1132109"/>
            <a:ext cx="11394435" cy="5224232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>
              <a:defRPr sz="2200"/>
            </a:lvl1pPr>
            <a:lvl2pPr>
              <a:buFont typeface="Wingdings"/>
              <a:buChar char="§"/>
              <a:defRPr sz="2000"/>
            </a:lvl2pPr>
            <a:lvl3pPr>
              <a:buFont typeface="Courier New"/>
              <a:buChar char="o"/>
              <a:defRPr>
                <a:solidFill>
                  <a:srgbClr val="002060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5" name="Image 1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280575" y="65800"/>
            <a:ext cx="911424" cy="770912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6" name="Connecteur droit 17"/>
          <p:cNvCxnSpPr>
            <a:cxnSpLocks/>
          </p:cNvCxnSpPr>
          <p:nvPr/>
        </p:nvCxnSpPr>
        <p:spPr bwMode="auto">
          <a:xfrm>
            <a:off x="0" y="848709"/>
            <a:ext cx="12192000" cy="0"/>
          </a:xfrm>
          <a:prstGeom prst="straightConnector1">
            <a:avLst/>
          </a:prstGeom>
          <a:noFill/>
          <a:ln w="57150" cap="flat">
            <a:solidFill>
              <a:srgbClr val="63003C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239981696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2D91F-07BB-4340-A02D-E2EEAA78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CF3128-FA66-46DE-9B49-B7B0EA33C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A1E20C-C221-446F-B449-F62538C0B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2EE0-28E5-49E9-890A-1728491ACA55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BD9B49-0338-4584-AE78-405168CA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544055-745F-46F7-921F-CD84F15D5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2976-625A-4F71-9C49-F9D362395B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33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A62C9C-A6A5-46B4-9CA3-FBF76BDD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5064D2-61F5-401E-BB6D-D554519AC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38B1A1-68C1-4AB4-808A-B7319A74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A59D23-420C-4D62-83EB-88B7705E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AE98E0-2EF8-408F-8F7F-D21F6262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4163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0194F0-AD99-454F-9EF9-079AE019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9C7C70-4232-4F34-9448-53C51B8D6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3AFF58-5313-4007-B58E-B2026CCAE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9D2D8E-6742-42D1-9F50-385EE7ACD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BFD08C-25B4-4CE8-86CB-8EC1E91BA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D429B3-3A55-4D7C-8AEA-99DC966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94793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F96731-071A-4D6B-80C7-73BA324D4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A1077C-A065-4C3E-B420-399E27F8F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9C409F-6476-4DF4-9B20-33BFD7C40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7FF39A-EA7D-44D0-B0D7-15549EEA5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974C8A4-D450-463A-B362-00978D91D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3EAAC91-EC38-44BF-A7A5-719DB4920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3D454C-942A-491B-ABD2-88996D9B8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8D4D57-3830-451A-8AC0-0F343865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3451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FEA369-2A2E-406B-A5EF-CD4A1904D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541139-93F5-47EE-BFE0-0FB362F85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4FC0BB-E5AE-4C0F-AF16-A2C7D6B6B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BFDA71-8B1B-4A7E-A556-ABBEEA0D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22537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E9EA57-FE0C-44B9-B236-7C63A734E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8CA310A-BBDC-454D-8749-C935E15E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5941E6B-BD36-4D1F-9428-73A2D5D1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17724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1284D2-1839-438C-B5FD-B90F58E44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EC09A7-2BAE-4677-BA50-E222BC33C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2C185E-38ED-433D-A9C2-0C502BCDE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04727E-8B6A-4DBB-AD4E-C9F91797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2A8D57-A917-4037-84AC-6D6C163D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3BB683-7F45-4174-B80B-AE171A250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39499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181D4-CD24-478F-A1D6-1742037B7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E2CE40E-B584-4ECA-8809-3E1C1FB39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65650C-7BEA-4218-B352-FBBF74F33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FC9D96-4972-4840-805F-F3491307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E71DF2-438A-47F0-831C-9171D874A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/>
              <a:t>Titre de la présentation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9DB700-32F3-488F-B56A-FB63604F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7733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330217F-F0FF-416D-9737-CF6FC604E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4B7B6B-E813-40F4-BA7A-07BF408AC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4FCCD4-49E5-4EDD-A610-16D7B4AD24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93530D-6957-4B59-BB6A-95F97E4A9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E2AD7A-D625-4306-A1E0-C7FE7D86D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E2AB365-C84D-465F-9FE3-42882111EBF5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D8B9B77-5156-42BE-BBC3-9182C20DF0FE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444" y="6141906"/>
            <a:ext cx="1705713" cy="45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8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1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1CAA8-D6E7-0049-31CF-D9C39277E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2E8670-5D2D-C780-576C-A71D5A026189}"/>
              </a:ext>
            </a:extLst>
          </p:cNvPr>
          <p:cNvSpPr/>
          <p:nvPr/>
        </p:nvSpPr>
        <p:spPr>
          <a:xfrm>
            <a:off x="0" y="0"/>
            <a:ext cx="12192000" cy="6879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D40C4B"/>
                </a:solidFill>
                <a:latin typeface="Open Sans" panose="020B0606030504020204"/>
              </a:rPr>
              <a:t>EVENEMENTS 2025/2026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2B5AF77-C364-7250-7738-8C84A31D0496}"/>
              </a:ext>
            </a:extLst>
          </p:cNvPr>
          <p:cNvSpPr txBox="1"/>
          <p:nvPr/>
        </p:nvSpPr>
        <p:spPr>
          <a:xfrm rot="16200000">
            <a:off x="-187517" y="988404"/>
            <a:ext cx="99380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50" b="1" i="0" u="none" strike="noStrike" kern="1200" cap="none" spc="0" normalizeH="0" baseline="0" noProof="0" dirty="0">
                <a:ln>
                  <a:noFill/>
                </a:ln>
                <a:solidFill>
                  <a:srgbClr val="63003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Gouvernance GS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8B7AA8C-114C-4DB5-7C2D-C3269DD22667}"/>
              </a:ext>
            </a:extLst>
          </p:cNvPr>
          <p:cNvSpPr txBox="1"/>
          <p:nvPr/>
        </p:nvSpPr>
        <p:spPr>
          <a:xfrm rot="16200000">
            <a:off x="-233805" y="2877597"/>
            <a:ext cx="900000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50" b="1" dirty="0">
                <a:solidFill>
                  <a:srgbClr val="63003C"/>
                </a:solidFill>
                <a:latin typeface="Open Sans" panose="020B0606030504020204" pitchFamily="34" charset="0"/>
              </a:rPr>
              <a:t>Formation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5DAA3DA-1D30-2AF9-10D7-6EA5B6FE1AD9}"/>
              </a:ext>
            </a:extLst>
          </p:cNvPr>
          <p:cNvSpPr txBox="1"/>
          <p:nvPr/>
        </p:nvSpPr>
        <p:spPr>
          <a:xfrm rot="16200000">
            <a:off x="-158688" y="1944516"/>
            <a:ext cx="9087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50" b="1" dirty="0">
                <a:solidFill>
                  <a:srgbClr val="63003C"/>
                </a:solidFill>
                <a:latin typeface="Open Sans" panose="020B0606030504020204" pitchFamily="34" charset="0"/>
              </a:rPr>
              <a:t>Recherche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70F16A-D56C-1C2E-AE7E-8000EACDB766}"/>
              </a:ext>
            </a:extLst>
          </p:cNvPr>
          <p:cNvSpPr txBox="1"/>
          <p:nvPr/>
        </p:nvSpPr>
        <p:spPr>
          <a:xfrm rot="16200000">
            <a:off x="-69146" y="1886924"/>
            <a:ext cx="10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50" b="1" dirty="0">
                <a:solidFill>
                  <a:srgbClr val="63003C"/>
                </a:solidFill>
                <a:latin typeface="Open Sans" panose="020B0606030504020204" pitchFamily="34" charset="0"/>
              </a:rPr>
              <a:t>International</a:t>
            </a:r>
          </a:p>
        </p:txBody>
      </p:sp>
      <p:sp>
        <p:nvSpPr>
          <p:cNvPr id="56" name="ZoneTexte 19">
            <a:extLst>
              <a:ext uri="{FF2B5EF4-FFF2-40B4-BE49-F238E27FC236}">
                <a16:creationId xmlns:a16="http://schemas.microsoft.com/office/drawing/2014/main" id="{6E60DEE2-5B43-599D-BDE8-B90CD42E5258}"/>
              </a:ext>
            </a:extLst>
          </p:cNvPr>
          <p:cNvSpPr txBox="1"/>
          <p:nvPr/>
        </p:nvSpPr>
        <p:spPr bwMode="auto">
          <a:xfrm>
            <a:off x="388754" y="829130"/>
            <a:ext cx="1461945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Assemblée générale  </a:t>
            </a:r>
          </a:p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9 juillet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435D1962-B1FF-C9D4-D5A4-829D85A17D8E}"/>
              </a:ext>
            </a:extLst>
          </p:cNvPr>
          <p:cNvCxnSpPr>
            <a:cxnSpLocks/>
          </p:cNvCxnSpPr>
          <p:nvPr/>
        </p:nvCxnSpPr>
        <p:spPr>
          <a:xfrm>
            <a:off x="413922" y="1533998"/>
            <a:ext cx="1177807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8" name="ZoneTexte 87">
            <a:extLst>
              <a:ext uri="{FF2B5EF4-FFF2-40B4-BE49-F238E27FC236}">
                <a16:creationId xmlns:a16="http://schemas.microsoft.com/office/drawing/2014/main" id="{5AF45596-A67F-4093-9D08-E3433D2917E9}"/>
              </a:ext>
            </a:extLst>
          </p:cNvPr>
          <p:cNvSpPr txBox="1"/>
          <p:nvPr/>
        </p:nvSpPr>
        <p:spPr>
          <a:xfrm rot="16200000">
            <a:off x="-314916" y="1881442"/>
            <a:ext cx="936000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50" b="1" i="0" u="none" strike="noStrike" kern="1200" cap="none" spc="0" normalizeH="0" baseline="0" noProof="0" dirty="0">
                <a:ln>
                  <a:noFill/>
                </a:ln>
                <a:solidFill>
                  <a:srgbClr val="63003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Valorisation</a:t>
            </a:r>
          </a:p>
        </p:txBody>
      </p: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F0A8F3CD-B1BF-D3B3-D590-5B724613CAB8}"/>
              </a:ext>
            </a:extLst>
          </p:cNvPr>
          <p:cNvCxnSpPr>
            <a:cxnSpLocks/>
          </p:cNvCxnSpPr>
          <p:nvPr/>
        </p:nvCxnSpPr>
        <p:spPr>
          <a:xfrm>
            <a:off x="415546" y="2477860"/>
            <a:ext cx="117792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11F4EA0F-9D17-B219-F112-2EA35D4D1991}"/>
              </a:ext>
            </a:extLst>
          </p:cNvPr>
          <p:cNvSpPr/>
          <p:nvPr/>
        </p:nvSpPr>
        <p:spPr>
          <a:xfrm>
            <a:off x="10319081" y="6120995"/>
            <a:ext cx="1851706" cy="4762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19">
            <a:extLst>
              <a:ext uri="{FF2B5EF4-FFF2-40B4-BE49-F238E27FC236}">
                <a16:creationId xmlns:a16="http://schemas.microsoft.com/office/drawing/2014/main" id="{70ECF70B-857F-4207-F246-A993428C7920}"/>
              </a:ext>
            </a:extLst>
          </p:cNvPr>
          <p:cNvSpPr txBox="1"/>
          <p:nvPr/>
        </p:nvSpPr>
        <p:spPr bwMode="auto">
          <a:xfrm>
            <a:off x="4699756" y="820464"/>
            <a:ext cx="1461945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Conseil </a:t>
            </a:r>
            <a:b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bilan budget</a:t>
            </a:r>
            <a:br>
              <a:rPr lang="fr-FR" sz="1400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1400" b="1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novembre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51C945AA-4C80-7600-AE37-06CE0BC01FDC}"/>
              </a:ext>
            </a:extLst>
          </p:cNvPr>
          <p:cNvSpPr txBox="1"/>
          <p:nvPr/>
        </p:nvSpPr>
        <p:spPr>
          <a:xfrm>
            <a:off x="1630027" y="2436183"/>
            <a:ext cx="181719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Open Sans" panose="020B0606030504020204"/>
              </a:rPr>
              <a:t>Microcertification  Enjeux d’une chimie soutenable  niveau 1  </a:t>
            </a:r>
            <a:endParaRPr lang="en-US" sz="1400" dirty="0">
              <a:solidFill>
                <a:srgbClr val="002060"/>
              </a:solidFill>
              <a:latin typeface="Open Sans" panose="020B0606030504020204"/>
              <a:ea typeface="Open Sans" panose="020B0606030504020204"/>
            </a:endParaRP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075901BD-7A5F-D5CE-7BBA-0D68FC79765A}"/>
              </a:ext>
            </a:extLst>
          </p:cNvPr>
          <p:cNvCxnSpPr/>
          <p:nvPr/>
        </p:nvCxnSpPr>
        <p:spPr>
          <a:xfrm>
            <a:off x="400111" y="4760112"/>
            <a:ext cx="117792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4" name="Connecteur droit 103">
            <a:extLst>
              <a:ext uri="{FF2B5EF4-FFF2-40B4-BE49-F238E27FC236}">
                <a16:creationId xmlns:a16="http://schemas.microsoft.com/office/drawing/2014/main" id="{C6449889-E783-74C8-66D2-002D1BD20446}"/>
              </a:ext>
            </a:extLst>
          </p:cNvPr>
          <p:cNvCxnSpPr/>
          <p:nvPr/>
        </p:nvCxnSpPr>
        <p:spPr>
          <a:xfrm>
            <a:off x="400111" y="5781362"/>
            <a:ext cx="117792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9" name="ZoneTexte 118">
            <a:extLst>
              <a:ext uri="{FF2B5EF4-FFF2-40B4-BE49-F238E27FC236}">
                <a16:creationId xmlns:a16="http://schemas.microsoft.com/office/drawing/2014/main" id="{763E57BF-08AE-6F97-44AE-24C8BDFA6E2D}"/>
              </a:ext>
            </a:extLst>
          </p:cNvPr>
          <p:cNvSpPr txBox="1"/>
          <p:nvPr/>
        </p:nvSpPr>
        <p:spPr>
          <a:xfrm>
            <a:off x="1713847" y="3811518"/>
            <a:ext cx="1604178" cy="954107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Open Sans" panose="020B0606030504020204"/>
              </a:rPr>
              <a:t>Rentrée 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  <a:latin typeface="Open Sans" panose="020B0606030504020204"/>
              </a:rPr>
              <a:t>des master Chimie </a:t>
            </a:r>
            <a:br>
              <a:rPr lang="en-US" sz="14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en-US" sz="1400" b="1" dirty="0">
                <a:solidFill>
                  <a:srgbClr val="002060"/>
                </a:solidFill>
                <a:latin typeface="Open Sans" panose="020B0606030504020204"/>
              </a:rPr>
              <a:t>5 septembre</a:t>
            </a:r>
            <a:endParaRPr lang="fr-FR" sz="1400" b="1" dirty="0">
              <a:solidFill>
                <a:srgbClr val="002060"/>
              </a:solidFill>
              <a:latin typeface="Open Sans" panose="020B0606030504020204"/>
            </a:endParaRPr>
          </a:p>
        </p:txBody>
      </p:sp>
      <p:cxnSp>
        <p:nvCxnSpPr>
          <p:cNvPr id="123" name="Connecteur droit 122">
            <a:extLst>
              <a:ext uri="{FF2B5EF4-FFF2-40B4-BE49-F238E27FC236}">
                <a16:creationId xmlns:a16="http://schemas.microsoft.com/office/drawing/2014/main" id="{95553181-DBB1-0E71-8A34-448A5BED9628}"/>
              </a:ext>
            </a:extLst>
          </p:cNvPr>
          <p:cNvCxnSpPr>
            <a:cxnSpLocks/>
            <a:stCxn id="35" idx="0"/>
            <a:endCxn id="56" idx="2"/>
          </p:cNvCxnSpPr>
          <p:nvPr/>
        </p:nvCxnSpPr>
        <p:spPr>
          <a:xfrm flipH="1" flipV="1">
            <a:off x="1119727" y="1503161"/>
            <a:ext cx="15376" cy="1907467"/>
          </a:xfrm>
          <a:prstGeom prst="line">
            <a:avLst/>
          </a:prstGeom>
          <a:ln cap="rnd">
            <a:solidFill>
              <a:srgbClr val="63003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ZoneTexte 119">
            <a:extLst>
              <a:ext uri="{FF2B5EF4-FFF2-40B4-BE49-F238E27FC236}">
                <a16:creationId xmlns:a16="http://schemas.microsoft.com/office/drawing/2014/main" id="{895C9F58-E642-D62E-572F-87AA3F1CC58D}"/>
              </a:ext>
            </a:extLst>
          </p:cNvPr>
          <p:cNvSpPr txBox="1"/>
          <p:nvPr/>
        </p:nvSpPr>
        <p:spPr>
          <a:xfrm>
            <a:off x="3331476" y="2590588"/>
            <a:ext cx="1234579" cy="738664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Open Sans" panose="020B0606030504020204"/>
              </a:rPr>
              <a:t>Journée Scientifique </a:t>
            </a:r>
            <a:br>
              <a:rPr lang="en-US" sz="14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en-US" sz="14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16 octobre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904FD629-2397-7F68-F252-7EF9E7ADE52E}"/>
              </a:ext>
            </a:extLst>
          </p:cNvPr>
          <p:cNvSpPr/>
          <p:nvPr/>
        </p:nvSpPr>
        <p:spPr>
          <a:xfrm>
            <a:off x="6765" y="3384152"/>
            <a:ext cx="12384955" cy="507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CDF38C01-C297-C732-1319-9953D6BC6DF4}"/>
              </a:ext>
            </a:extLst>
          </p:cNvPr>
          <p:cNvGrpSpPr/>
          <p:nvPr/>
        </p:nvGrpSpPr>
        <p:grpSpPr>
          <a:xfrm>
            <a:off x="153083" y="3390252"/>
            <a:ext cx="11842740" cy="460858"/>
            <a:chOff x="99215" y="3297760"/>
            <a:chExt cx="11842740" cy="477515"/>
          </a:xfrm>
        </p:grpSpPr>
        <p:sp>
          <p:nvSpPr>
            <p:cNvPr id="8" name="Line 1">
              <a:extLst>
                <a:ext uri="{FF2B5EF4-FFF2-40B4-BE49-F238E27FC236}">
                  <a16:creationId xmlns:a16="http://schemas.microsoft.com/office/drawing/2014/main" id="{F287944F-9757-C8A7-8674-6629CCFF4D47}"/>
                </a:ext>
              </a:extLst>
            </p:cNvPr>
            <p:cNvSpPr/>
            <p:nvPr/>
          </p:nvSpPr>
          <p:spPr>
            <a:xfrm>
              <a:off x="5392303" y="3524193"/>
              <a:ext cx="72000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9" name="Line 3">
              <a:extLst>
                <a:ext uri="{FF2B5EF4-FFF2-40B4-BE49-F238E27FC236}">
                  <a16:creationId xmlns:a16="http://schemas.microsoft.com/office/drawing/2014/main" id="{3DE205BB-7AB9-E2E2-7CE1-84FB05565335}"/>
                </a:ext>
              </a:extLst>
            </p:cNvPr>
            <p:cNvSpPr/>
            <p:nvPr/>
          </p:nvSpPr>
          <p:spPr>
            <a:xfrm>
              <a:off x="99215" y="3514668"/>
              <a:ext cx="746017" cy="0"/>
            </a:xfrm>
            <a:prstGeom prst="line">
              <a:avLst/>
            </a:prstGeom>
            <a:ln w="22225">
              <a:solidFill>
                <a:srgbClr val="63003C"/>
              </a:solidFill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10" name="Line 4">
              <a:extLst>
                <a:ext uri="{FF2B5EF4-FFF2-40B4-BE49-F238E27FC236}">
                  <a16:creationId xmlns:a16="http://schemas.microsoft.com/office/drawing/2014/main" id="{106A17BA-3197-7CCA-2EA9-3A76B8E2354D}"/>
                </a:ext>
              </a:extLst>
            </p:cNvPr>
            <p:cNvSpPr/>
            <p:nvPr/>
          </p:nvSpPr>
          <p:spPr>
            <a:xfrm flipV="1">
              <a:off x="2697876" y="3524193"/>
              <a:ext cx="86400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11" name="CustomShape 5">
              <a:extLst>
                <a:ext uri="{FF2B5EF4-FFF2-40B4-BE49-F238E27FC236}">
                  <a16:creationId xmlns:a16="http://schemas.microsoft.com/office/drawing/2014/main" id="{858190B5-E497-78A1-B677-C8A53DEE721F}"/>
                </a:ext>
              </a:extLst>
            </p:cNvPr>
            <p:cNvSpPr/>
            <p:nvPr/>
          </p:nvSpPr>
          <p:spPr>
            <a:xfrm>
              <a:off x="10494517" y="3297760"/>
              <a:ext cx="432000" cy="432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12" name="CustomShape 6">
              <a:extLst>
                <a:ext uri="{FF2B5EF4-FFF2-40B4-BE49-F238E27FC236}">
                  <a16:creationId xmlns:a16="http://schemas.microsoft.com/office/drawing/2014/main" id="{5F288826-B2B8-5035-8ADC-CA8A92E2F907}"/>
                </a:ext>
              </a:extLst>
            </p:cNvPr>
            <p:cNvSpPr/>
            <p:nvPr/>
          </p:nvSpPr>
          <p:spPr>
            <a:xfrm>
              <a:off x="10548517" y="3351760"/>
              <a:ext cx="324000" cy="324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3A81DE23-CC8B-1350-2A60-B959F426BA24}"/>
                </a:ext>
              </a:extLst>
            </p:cNvPr>
            <p:cNvSpPr/>
            <p:nvPr/>
          </p:nvSpPr>
          <p:spPr>
            <a:xfrm>
              <a:off x="4002172" y="3524193"/>
              <a:ext cx="949784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15" name="CustomShape 16">
              <a:extLst>
                <a:ext uri="{FF2B5EF4-FFF2-40B4-BE49-F238E27FC236}">
                  <a16:creationId xmlns:a16="http://schemas.microsoft.com/office/drawing/2014/main" id="{7C74AC95-9E66-C9E9-63D0-A94552E216FB}"/>
                </a:ext>
              </a:extLst>
            </p:cNvPr>
            <p:cNvSpPr/>
            <p:nvPr/>
          </p:nvSpPr>
          <p:spPr>
            <a:xfrm>
              <a:off x="3565065" y="3317190"/>
              <a:ext cx="432000" cy="432000"/>
            </a:xfrm>
            <a:prstGeom prst="ellipse">
              <a:avLst/>
            </a:prstGeom>
            <a:solidFill>
              <a:srgbClr val="63003C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16" name="CustomShape 17">
              <a:extLst>
                <a:ext uri="{FF2B5EF4-FFF2-40B4-BE49-F238E27FC236}">
                  <a16:creationId xmlns:a16="http://schemas.microsoft.com/office/drawing/2014/main" id="{5DD9A837-5489-09CE-9842-8356A1EA551B}"/>
                </a:ext>
              </a:extLst>
            </p:cNvPr>
            <p:cNvSpPr/>
            <p:nvPr/>
          </p:nvSpPr>
          <p:spPr>
            <a:xfrm>
              <a:off x="3619065" y="3371190"/>
              <a:ext cx="324000" cy="324000"/>
            </a:xfrm>
            <a:prstGeom prst="ellipse">
              <a:avLst/>
            </a:prstGeom>
            <a:solidFill>
              <a:srgbClr val="80143C">
                <a:alpha val="6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17" name="Line 23">
              <a:extLst>
                <a:ext uri="{FF2B5EF4-FFF2-40B4-BE49-F238E27FC236}">
                  <a16:creationId xmlns:a16="http://schemas.microsoft.com/office/drawing/2014/main" id="{73250E34-C395-5C46-B4F0-4E4AE753D40B}"/>
                </a:ext>
              </a:extLst>
            </p:cNvPr>
            <p:cNvSpPr/>
            <p:nvPr/>
          </p:nvSpPr>
          <p:spPr>
            <a:xfrm>
              <a:off x="1297235" y="3514668"/>
              <a:ext cx="93600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18" name="CustomShape 26">
              <a:extLst>
                <a:ext uri="{FF2B5EF4-FFF2-40B4-BE49-F238E27FC236}">
                  <a16:creationId xmlns:a16="http://schemas.microsoft.com/office/drawing/2014/main" id="{17FBCB8D-5948-41A2-8E4F-E35F3FB6A9D0}"/>
                </a:ext>
              </a:extLst>
            </p:cNvPr>
            <p:cNvSpPr/>
            <p:nvPr/>
          </p:nvSpPr>
          <p:spPr>
            <a:xfrm>
              <a:off x="2256352" y="3309347"/>
              <a:ext cx="432000" cy="432000"/>
            </a:xfrm>
            <a:prstGeom prst="ellipse">
              <a:avLst/>
            </a:prstGeom>
            <a:solidFill>
              <a:srgbClr val="FFCC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19" name="CustomShape 27">
              <a:extLst>
                <a:ext uri="{FF2B5EF4-FFF2-40B4-BE49-F238E27FC236}">
                  <a16:creationId xmlns:a16="http://schemas.microsoft.com/office/drawing/2014/main" id="{21C46BD4-89F7-2615-7F38-F553B42AA978}"/>
                </a:ext>
              </a:extLst>
            </p:cNvPr>
            <p:cNvSpPr/>
            <p:nvPr/>
          </p:nvSpPr>
          <p:spPr>
            <a:xfrm>
              <a:off x="2310352" y="3363347"/>
              <a:ext cx="324000" cy="324000"/>
            </a:xfrm>
            <a:prstGeom prst="ellipse">
              <a:avLst/>
            </a:prstGeom>
            <a:solidFill>
              <a:srgbClr val="FFCC00">
                <a:alpha val="6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20" name="CustomShape 33">
              <a:extLst>
                <a:ext uri="{FF2B5EF4-FFF2-40B4-BE49-F238E27FC236}">
                  <a16:creationId xmlns:a16="http://schemas.microsoft.com/office/drawing/2014/main" id="{40E1114E-B4EB-62BA-3CC0-9927E60F0540}"/>
                </a:ext>
              </a:extLst>
            </p:cNvPr>
            <p:cNvSpPr/>
            <p:nvPr/>
          </p:nvSpPr>
          <p:spPr>
            <a:xfrm>
              <a:off x="4960213" y="3316151"/>
              <a:ext cx="432000" cy="432000"/>
            </a:xfrm>
            <a:prstGeom prst="ellipse">
              <a:avLst/>
            </a:prstGeom>
            <a:solidFill>
              <a:srgbClr val="3399FF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22" name="Line 35">
              <a:extLst>
                <a:ext uri="{FF2B5EF4-FFF2-40B4-BE49-F238E27FC236}">
                  <a16:creationId xmlns:a16="http://schemas.microsoft.com/office/drawing/2014/main" id="{3942A757-1FDD-C8B8-79DA-FE7E6E8F052D}"/>
                </a:ext>
              </a:extLst>
            </p:cNvPr>
            <p:cNvSpPr/>
            <p:nvPr/>
          </p:nvSpPr>
          <p:spPr>
            <a:xfrm>
              <a:off x="6545745" y="3532810"/>
              <a:ext cx="69624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23" name="CustomShape 37">
              <a:extLst>
                <a:ext uri="{FF2B5EF4-FFF2-40B4-BE49-F238E27FC236}">
                  <a16:creationId xmlns:a16="http://schemas.microsoft.com/office/drawing/2014/main" id="{19DF323B-652A-4ED3-E28C-17F2C48F76C6}"/>
                </a:ext>
              </a:extLst>
            </p:cNvPr>
            <p:cNvSpPr/>
            <p:nvPr/>
          </p:nvSpPr>
          <p:spPr>
            <a:xfrm>
              <a:off x="7225924" y="3326335"/>
              <a:ext cx="432000" cy="432000"/>
            </a:xfrm>
            <a:prstGeom prst="ellipse">
              <a:avLst/>
            </a:prstGeom>
            <a:solidFill>
              <a:schemeClr val="tx2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24" name="CustomShape 38">
              <a:extLst>
                <a:ext uri="{FF2B5EF4-FFF2-40B4-BE49-F238E27FC236}">
                  <a16:creationId xmlns:a16="http://schemas.microsoft.com/office/drawing/2014/main" id="{9B7B1B3E-A45F-CAB5-92AC-4AE4A8CE06E8}"/>
                </a:ext>
              </a:extLst>
            </p:cNvPr>
            <p:cNvSpPr/>
            <p:nvPr/>
          </p:nvSpPr>
          <p:spPr>
            <a:xfrm>
              <a:off x="7279924" y="3380335"/>
              <a:ext cx="324000" cy="324000"/>
            </a:xfrm>
            <a:prstGeom prst="ellipse">
              <a:avLst/>
            </a:prstGeom>
            <a:solidFill>
              <a:schemeClr val="tx2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25" name="Line 41">
              <a:extLst>
                <a:ext uri="{FF2B5EF4-FFF2-40B4-BE49-F238E27FC236}">
                  <a16:creationId xmlns:a16="http://schemas.microsoft.com/office/drawing/2014/main" id="{A6A9F779-1C96-DAEC-DA10-EFA46A7ADBE9}"/>
                </a:ext>
              </a:extLst>
            </p:cNvPr>
            <p:cNvSpPr/>
            <p:nvPr/>
          </p:nvSpPr>
          <p:spPr>
            <a:xfrm>
              <a:off x="9852112" y="3532810"/>
              <a:ext cx="637816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26" name="CustomShape 45">
              <a:extLst>
                <a:ext uri="{FF2B5EF4-FFF2-40B4-BE49-F238E27FC236}">
                  <a16:creationId xmlns:a16="http://schemas.microsoft.com/office/drawing/2014/main" id="{B55F750B-E7B2-3E32-2DB8-57CCC2E44222}"/>
                </a:ext>
              </a:extLst>
            </p:cNvPr>
            <p:cNvSpPr/>
            <p:nvPr/>
          </p:nvSpPr>
          <p:spPr>
            <a:xfrm>
              <a:off x="6116433" y="3316809"/>
              <a:ext cx="432000" cy="432000"/>
            </a:xfrm>
            <a:prstGeom prst="ellipse">
              <a:avLst/>
            </a:prstGeom>
            <a:solidFill>
              <a:srgbClr val="CC0099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 dirty="0"/>
            </a:p>
          </p:txBody>
        </p:sp>
        <p:sp>
          <p:nvSpPr>
            <p:cNvPr id="28" name="CustomShape 48">
              <a:extLst>
                <a:ext uri="{FF2B5EF4-FFF2-40B4-BE49-F238E27FC236}">
                  <a16:creationId xmlns:a16="http://schemas.microsoft.com/office/drawing/2014/main" id="{B3472CB2-0473-7F97-99F3-E0C3FDF920FF}"/>
                </a:ext>
              </a:extLst>
            </p:cNvPr>
            <p:cNvSpPr/>
            <p:nvPr/>
          </p:nvSpPr>
          <p:spPr>
            <a:xfrm rot="10800000">
              <a:off x="9391537" y="3307286"/>
              <a:ext cx="432000" cy="432000"/>
            </a:xfrm>
            <a:prstGeom prst="ellipse">
              <a:avLst/>
            </a:prstGeom>
            <a:solidFill>
              <a:srgbClr val="FF99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29" name="CustomShape 49">
              <a:extLst>
                <a:ext uri="{FF2B5EF4-FFF2-40B4-BE49-F238E27FC236}">
                  <a16:creationId xmlns:a16="http://schemas.microsoft.com/office/drawing/2014/main" id="{F1918AAA-31F6-D38B-CB16-1852EC93373F}"/>
                </a:ext>
              </a:extLst>
            </p:cNvPr>
            <p:cNvSpPr/>
            <p:nvPr/>
          </p:nvSpPr>
          <p:spPr>
            <a:xfrm rot="10800000">
              <a:off x="9445537" y="3361286"/>
              <a:ext cx="324000" cy="324000"/>
            </a:xfrm>
            <a:prstGeom prst="ellipse">
              <a:avLst/>
            </a:prstGeom>
            <a:solidFill>
              <a:srgbClr val="FF99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30" name="Line 54">
              <a:extLst>
                <a:ext uri="{FF2B5EF4-FFF2-40B4-BE49-F238E27FC236}">
                  <a16:creationId xmlns:a16="http://schemas.microsoft.com/office/drawing/2014/main" id="{2D149A5B-7642-9067-E36D-0847347F63BE}"/>
                </a:ext>
              </a:extLst>
            </p:cNvPr>
            <p:cNvSpPr/>
            <p:nvPr/>
          </p:nvSpPr>
          <p:spPr>
            <a:xfrm>
              <a:off x="10926517" y="3532810"/>
              <a:ext cx="581664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31" name="Line 55">
              <a:extLst>
                <a:ext uri="{FF2B5EF4-FFF2-40B4-BE49-F238E27FC236}">
                  <a16:creationId xmlns:a16="http://schemas.microsoft.com/office/drawing/2014/main" id="{2B1C97F5-517E-89F7-E619-0A0039A2C876}"/>
                </a:ext>
              </a:extLst>
            </p:cNvPr>
            <p:cNvSpPr/>
            <p:nvPr/>
          </p:nvSpPr>
          <p:spPr>
            <a:xfrm>
              <a:off x="8776300" y="3532810"/>
              <a:ext cx="605712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32" name="CustomShape 58">
              <a:extLst>
                <a:ext uri="{FF2B5EF4-FFF2-40B4-BE49-F238E27FC236}">
                  <a16:creationId xmlns:a16="http://schemas.microsoft.com/office/drawing/2014/main" id="{37156B3F-F8AD-7753-DC13-BAB5F5C8866B}"/>
                </a:ext>
              </a:extLst>
            </p:cNvPr>
            <p:cNvSpPr/>
            <p:nvPr/>
          </p:nvSpPr>
          <p:spPr>
            <a:xfrm>
              <a:off x="8340687" y="3326335"/>
              <a:ext cx="432000" cy="432000"/>
            </a:xfrm>
            <a:prstGeom prst="ellipse">
              <a:avLst/>
            </a:prstGeom>
            <a:solidFill>
              <a:srgbClr val="CCCC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33" name="CustomShape 59">
              <a:extLst>
                <a:ext uri="{FF2B5EF4-FFF2-40B4-BE49-F238E27FC236}">
                  <a16:creationId xmlns:a16="http://schemas.microsoft.com/office/drawing/2014/main" id="{523CB719-63F6-0B37-0F03-E49A87B396E1}"/>
                </a:ext>
              </a:extLst>
            </p:cNvPr>
            <p:cNvSpPr/>
            <p:nvPr/>
          </p:nvSpPr>
          <p:spPr>
            <a:xfrm>
              <a:off x="8394687" y="3380335"/>
              <a:ext cx="324000" cy="324000"/>
            </a:xfrm>
            <a:prstGeom prst="ellipse">
              <a:avLst/>
            </a:prstGeom>
            <a:solidFill>
              <a:srgbClr val="CCCC0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34" name="Line 55">
              <a:extLst>
                <a:ext uri="{FF2B5EF4-FFF2-40B4-BE49-F238E27FC236}">
                  <a16:creationId xmlns:a16="http://schemas.microsoft.com/office/drawing/2014/main" id="{9D094E09-8F65-D4B5-7DAD-53B818261160}"/>
                </a:ext>
              </a:extLst>
            </p:cNvPr>
            <p:cNvSpPr/>
            <p:nvPr/>
          </p:nvSpPr>
          <p:spPr>
            <a:xfrm>
              <a:off x="7659244" y="3532810"/>
              <a:ext cx="694800" cy="0"/>
            </a:xfrm>
            <a:prstGeom prst="line">
              <a:avLst/>
            </a:prstGeom>
            <a:ln w="22225">
              <a:solidFill>
                <a:srgbClr val="6300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35" name="CustomShape 26">
              <a:extLst>
                <a:ext uri="{FF2B5EF4-FFF2-40B4-BE49-F238E27FC236}">
                  <a16:creationId xmlns:a16="http://schemas.microsoft.com/office/drawing/2014/main" id="{AE2E1187-696F-6E11-7CD0-20521C02331D}"/>
                </a:ext>
              </a:extLst>
            </p:cNvPr>
            <p:cNvSpPr/>
            <p:nvPr/>
          </p:nvSpPr>
          <p:spPr>
            <a:xfrm>
              <a:off x="865235" y="3318872"/>
              <a:ext cx="432000" cy="432000"/>
            </a:xfrm>
            <a:prstGeom prst="ellipse">
              <a:avLst/>
            </a:prstGeom>
            <a:solidFill>
              <a:srgbClr val="E2437E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36" name="CustomShape 27">
              <a:extLst>
                <a:ext uri="{FF2B5EF4-FFF2-40B4-BE49-F238E27FC236}">
                  <a16:creationId xmlns:a16="http://schemas.microsoft.com/office/drawing/2014/main" id="{D4A86884-49EE-2536-1F36-C2EA97416AE4}"/>
                </a:ext>
              </a:extLst>
            </p:cNvPr>
            <p:cNvSpPr/>
            <p:nvPr/>
          </p:nvSpPr>
          <p:spPr>
            <a:xfrm>
              <a:off x="919235" y="3372872"/>
              <a:ext cx="324000" cy="324000"/>
            </a:xfrm>
            <a:prstGeom prst="ellipse">
              <a:avLst/>
            </a:prstGeom>
            <a:solidFill>
              <a:srgbClr val="E2437E">
                <a:alpha val="6470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 dirty="0"/>
            </a:p>
          </p:txBody>
        </p:sp>
        <p:sp>
          <p:nvSpPr>
            <p:cNvPr id="37" name="CustomShape 18">
              <a:extLst>
                <a:ext uri="{FF2B5EF4-FFF2-40B4-BE49-F238E27FC236}">
                  <a16:creationId xmlns:a16="http://schemas.microsoft.com/office/drawing/2014/main" id="{C7BDB95C-9FD1-0C2B-435B-7992C382596F}"/>
                </a:ext>
              </a:extLst>
            </p:cNvPr>
            <p:cNvSpPr/>
            <p:nvPr/>
          </p:nvSpPr>
          <p:spPr>
            <a:xfrm>
              <a:off x="8428950" y="3350933"/>
              <a:ext cx="336217" cy="381174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endPara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CustomShape 18">
              <a:extLst>
                <a:ext uri="{FF2B5EF4-FFF2-40B4-BE49-F238E27FC236}">
                  <a16:creationId xmlns:a16="http://schemas.microsoft.com/office/drawing/2014/main" id="{2DF0F858-9C68-1B59-BAD4-0868F428820D}"/>
                </a:ext>
              </a:extLst>
            </p:cNvPr>
            <p:cNvSpPr/>
            <p:nvPr/>
          </p:nvSpPr>
          <p:spPr>
            <a:xfrm>
              <a:off x="8408183" y="3341408"/>
              <a:ext cx="336217" cy="367878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</a:t>
              </a:r>
            </a:p>
          </p:txBody>
        </p:sp>
        <p:sp>
          <p:nvSpPr>
            <p:cNvPr id="45" name="CustomShape 18">
              <a:extLst>
                <a:ext uri="{FF2B5EF4-FFF2-40B4-BE49-F238E27FC236}">
                  <a16:creationId xmlns:a16="http://schemas.microsoft.com/office/drawing/2014/main" id="{939399B9-D3EC-CFCC-485C-CF1F5D157D70}"/>
                </a:ext>
              </a:extLst>
            </p:cNvPr>
            <p:cNvSpPr/>
            <p:nvPr/>
          </p:nvSpPr>
          <p:spPr>
            <a:xfrm>
              <a:off x="9431116" y="3335860"/>
              <a:ext cx="432000" cy="432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</a:t>
              </a:r>
            </a:p>
          </p:txBody>
        </p:sp>
        <p:sp>
          <p:nvSpPr>
            <p:cNvPr id="48" name="CustomShape 18">
              <a:extLst>
                <a:ext uri="{FF2B5EF4-FFF2-40B4-BE49-F238E27FC236}">
                  <a16:creationId xmlns:a16="http://schemas.microsoft.com/office/drawing/2014/main" id="{086FA3D0-DD6B-5ED6-02BF-F2B1EC5F6997}"/>
                </a:ext>
              </a:extLst>
            </p:cNvPr>
            <p:cNvSpPr/>
            <p:nvPr/>
          </p:nvSpPr>
          <p:spPr>
            <a:xfrm>
              <a:off x="10933821" y="3343275"/>
              <a:ext cx="432000" cy="432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</a:t>
              </a:r>
            </a:p>
          </p:txBody>
        </p:sp>
        <p:sp>
          <p:nvSpPr>
            <p:cNvPr id="50" name="CustomShape 18">
              <a:extLst>
                <a:ext uri="{FF2B5EF4-FFF2-40B4-BE49-F238E27FC236}">
                  <a16:creationId xmlns:a16="http://schemas.microsoft.com/office/drawing/2014/main" id="{36CCFE8E-271A-D1B5-52A5-D1FC81A54958}"/>
                </a:ext>
              </a:extLst>
            </p:cNvPr>
            <p:cNvSpPr/>
            <p:nvPr/>
          </p:nvSpPr>
          <p:spPr>
            <a:xfrm>
              <a:off x="7328096" y="3339726"/>
              <a:ext cx="356828" cy="367879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</a:t>
              </a:r>
            </a:p>
          </p:txBody>
        </p:sp>
        <p:sp>
          <p:nvSpPr>
            <p:cNvPr id="51" name="CustomShape 18">
              <a:extLst>
                <a:ext uri="{FF2B5EF4-FFF2-40B4-BE49-F238E27FC236}">
                  <a16:creationId xmlns:a16="http://schemas.microsoft.com/office/drawing/2014/main" id="{0E4C0BB5-6B45-7F79-106C-403D43485EAD}"/>
                </a:ext>
              </a:extLst>
            </p:cNvPr>
            <p:cNvSpPr/>
            <p:nvPr/>
          </p:nvSpPr>
          <p:spPr>
            <a:xfrm>
              <a:off x="864074" y="3353502"/>
              <a:ext cx="527992" cy="3371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J/A</a:t>
              </a:r>
            </a:p>
          </p:txBody>
        </p:sp>
        <p:sp>
          <p:nvSpPr>
            <p:cNvPr id="52" name="CustomShape 18">
              <a:extLst>
                <a:ext uri="{FF2B5EF4-FFF2-40B4-BE49-F238E27FC236}">
                  <a16:creationId xmlns:a16="http://schemas.microsoft.com/office/drawing/2014/main" id="{B8A7C7A5-FEC1-A680-1909-BF7CF3815B24}"/>
                </a:ext>
              </a:extLst>
            </p:cNvPr>
            <p:cNvSpPr/>
            <p:nvPr/>
          </p:nvSpPr>
          <p:spPr>
            <a:xfrm>
              <a:off x="2310784" y="3324561"/>
              <a:ext cx="423986" cy="381174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</a:t>
              </a:r>
            </a:p>
          </p:txBody>
        </p:sp>
        <p:sp>
          <p:nvSpPr>
            <p:cNvPr id="53" name="CustomShape 18">
              <a:extLst>
                <a:ext uri="{FF2B5EF4-FFF2-40B4-BE49-F238E27FC236}">
                  <a16:creationId xmlns:a16="http://schemas.microsoft.com/office/drawing/2014/main" id="{AB4C1C9A-D90C-79F7-DF4F-E0599F084C9A}"/>
                </a:ext>
              </a:extLst>
            </p:cNvPr>
            <p:cNvSpPr/>
            <p:nvPr/>
          </p:nvSpPr>
          <p:spPr>
            <a:xfrm>
              <a:off x="3607148" y="3341112"/>
              <a:ext cx="432000" cy="367879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</a:t>
              </a:r>
            </a:p>
          </p:txBody>
        </p:sp>
        <p:sp>
          <p:nvSpPr>
            <p:cNvPr id="71" name="CustomShape 26">
              <a:extLst>
                <a:ext uri="{FF2B5EF4-FFF2-40B4-BE49-F238E27FC236}">
                  <a16:creationId xmlns:a16="http://schemas.microsoft.com/office/drawing/2014/main" id="{4F712C19-9D7C-6AFF-EA56-32D6E5F5B8D6}"/>
                </a:ext>
              </a:extLst>
            </p:cNvPr>
            <p:cNvSpPr/>
            <p:nvPr/>
          </p:nvSpPr>
          <p:spPr>
            <a:xfrm>
              <a:off x="11509955" y="3306330"/>
              <a:ext cx="432000" cy="432000"/>
            </a:xfrm>
            <a:prstGeom prst="ellipse">
              <a:avLst/>
            </a:prstGeom>
            <a:solidFill>
              <a:srgbClr val="E2437E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/>
            </a:p>
          </p:txBody>
        </p:sp>
        <p:sp>
          <p:nvSpPr>
            <p:cNvPr id="73" name="CustomShape 18">
              <a:extLst>
                <a:ext uri="{FF2B5EF4-FFF2-40B4-BE49-F238E27FC236}">
                  <a16:creationId xmlns:a16="http://schemas.microsoft.com/office/drawing/2014/main" id="{8BCA20DF-FABC-4E0F-1465-CA67F3CC33B2}"/>
                </a:ext>
              </a:extLst>
            </p:cNvPr>
            <p:cNvSpPr/>
            <p:nvPr/>
          </p:nvSpPr>
          <p:spPr>
            <a:xfrm>
              <a:off x="5012081" y="3357441"/>
              <a:ext cx="428285" cy="349284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</a:t>
              </a:r>
            </a:p>
          </p:txBody>
        </p:sp>
      </p:grp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40DEF55-DE4C-2CE8-229D-A300896AF84A}"/>
              </a:ext>
            </a:extLst>
          </p:cNvPr>
          <p:cNvSpPr/>
          <p:nvPr/>
        </p:nvSpPr>
        <p:spPr>
          <a:xfrm>
            <a:off x="4476603" y="1648494"/>
            <a:ext cx="1952364" cy="738664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dirty="0">
                <a:solidFill>
                  <a:srgbClr val="002060"/>
                </a:solidFill>
                <a:latin typeface="Open Sans" panose="020B0606030504020204"/>
              </a:rPr>
              <a:t>Journée internationale Serp </a:t>
            </a:r>
            <a:br>
              <a:rPr lang="fr-FR" sz="14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fr-FR" sz="1400" b="1" dirty="0">
                <a:solidFill>
                  <a:srgbClr val="002060"/>
                </a:solidFill>
                <a:latin typeface="Open Sans" panose="020B0606030504020204"/>
              </a:rPr>
              <a:t>17 novembre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6C5BF36-70E3-1061-1E2F-1CA21582A03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1137" y="1463"/>
            <a:ext cx="2830694" cy="634199"/>
          </a:xfrm>
          <a:prstGeom prst="rect">
            <a:avLst/>
          </a:prstGeom>
        </p:spPr>
      </p:pic>
      <p:sp>
        <p:nvSpPr>
          <p:cNvPr id="101" name="ZoneTexte 19">
            <a:extLst>
              <a:ext uri="{FF2B5EF4-FFF2-40B4-BE49-F238E27FC236}">
                <a16:creationId xmlns:a16="http://schemas.microsoft.com/office/drawing/2014/main" id="{67ABC141-51E2-ACC2-9DF1-EFEC97589316}"/>
              </a:ext>
            </a:extLst>
          </p:cNvPr>
          <p:cNvSpPr txBox="1"/>
          <p:nvPr/>
        </p:nvSpPr>
        <p:spPr bwMode="auto">
          <a:xfrm>
            <a:off x="1594579" y="733326"/>
            <a:ext cx="20362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Conseil </a:t>
            </a:r>
            <a:br>
              <a:rPr lang="fr-FR" sz="14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</a:br>
            <a:r>
              <a:rPr lang="fr-FR" sz="14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  <a:cs typeface="Open Sans" panose="020B0606030504020204"/>
              </a:rPr>
              <a:t>AAP Petit équipement</a:t>
            </a:r>
            <a:endParaRPr lang="en-US" sz="1400" dirty="0">
              <a:solidFill>
                <a:srgbClr val="002060"/>
              </a:solidFill>
              <a:latin typeface="Open Sans" panose="020B0606030504020204"/>
              <a:ea typeface="Open Sans" panose="020B0606030504020204"/>
              <a:cs typeface="Open Sans" panose="020B0606030504020204"/>
            </a:endParaRPr>
          </a:p>
          <a:p>
            <a:pPr algn="ctr"/>
            <a:r>
              <a:rPr lang="fr-FR" sz="1400" b="1" dirty="0">
                <a:solidFill>
                  <a:srgbClr val="002060"/>
                </a:solidFill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26 septembre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92FFFC9-49CD-F838-FCD6-895ED371DADC}"/>
              </a:ext>
            </a:extLst>
          </p:cNvPr>
          <p:cNvSpPr/>
          <p:nvPr/>
        </p:nvSpPr>
        <p:spPr>
          <a:xfrm>
            <a:off x="7279792" y="8505096"/>
            <a:ext cx="11350054" cy="5302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TextBox 3">
            <a:extLst>
              <a:ext uri="{FF2B5EF4-FFF2-40B4-BE49-F238E27FC236}">
                <a16:creationId xmlns:a16="http://schemas.microsoft.com/office/drawing/2014/main" id="{C87FACE6-538D-EA30-769F-2E3B43ECFB2C}"/>
              </a:ext>
            </a:extLst>
          </p:cNvPr>
          <p:cNvSpPr txBox="1"/>
          <p:nvPr/>
        </p:nvSpPr>
        <p:spPr>
          <a:xfrm>
            <a:off x="413923" y="5013003"/>
            <a:ext cx="1950298" cy="461665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AAP petit equipment </a:t>
            </a:r>
          </a:p>
          <a:p>
            <a:r>
              <a:rPr lang="fr-FR" sz="12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Clôture</a:t>
            </a:r>
            <a:r>
              <a:rPr lang="en-US" sz="12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 4 </a:t>
            </a:r>
            <a:r>
              <a:rPr lang="fr-FR" sz="12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Septembre</a:t>
            </a:r>
          </a:p>
        </p:txBody>
      </p:sp>
      <p:cxnSp>
        <p:nvCxnSpPr>
          <p:cNvPr id="115" name="Connecteur droit avec flèche 114">
            <a:extLst>
              <a:ext uri="{FF2B5EF4-FFF2-40B4-BE49-F238E27FC236}">
                <a16:creationId xmlns:a16="http://schemas.microsoft.com/office/drawing/2014/main" id="{C89A47DE-BB4B-F0CA-F649-F6F2BB2163A9}"/>
              </a:ext>
            </a:extLst>
          </p:cNvPr>
          <p:cNvCxnSpPr>
            <a:cxnSpLocks/>
          </p:cNvCxnSpPr>
          <p:nvPr/>
        </p:nvCxnSpPr>
        <p:spPr>
          <a:xfrm>
            <a:off x="355064" y="4937309"/>
            <a:ext cx="2333156" cy="0"/>
          </a:xfrm>
          <a:prstGeom prst="straightConnector1">
            <a:avLst/>
          </a:prstGeom>
          <a:ln w="76200">
            <a:solidFill>
              <a:schemeClr val="tx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stomShape 18">
            <a:extLst>
              <a:ext uri="{FF2B5EF4-FFF2-40B4-BE49-F238E27FC236}">
                <a16:creationId xmlns:a16="http://schemas.microsoft.com/office/drawing/2014/main" id="{AC45BEA6-5C0C-E565-B1F0-0650758FF9C0}"/>
              </a:ext>
            </a:extLst>
          </p:cNvPr>
          <p:cNvSpPr/>
          <p:nvPr/>
        </p:nvSpPr>
        <p:spPr>
          <a:xfrm>
            <a:off x="6225680" y="3423763"/>
            <a:ext cx="356828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en-GB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4" name="CustomShape 18">
            <a:extLst>
              <a:ext uri="{FF2B5EF4-FFF2-40B4-BE49-F238E27FC236}">
                <a16:creationId xmlns:a16="http://schemas.microsoft.com/office/drawing/2014/main" id="{04B8F3C5-CE21-CD4B-4AAC-4109C02C77DC}"/>
              </a:ext>
            </a:extLst>
          </p:cNvPr>
          <p:cNvSpPr/>
          <p:nvPr/>
        </p:nvSpPr>
        <p:spPr>
          <a:xfrm>
            <a:off x="10576952" y="3420032"/>
            <a:ext cx="43200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en-GB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CustomShape 18">
            <a:extLst>
              <a:ext uri="{FF2B5EF4-FFF2-40B4-BE49-F238E27FC236}">
                <a16:creationId xmlns:a16="http://schemas.microsoft.com/office/drawing/2014/main" id="{6D81C4A8-B690-50CA-9AEF-F46018F2B995}"/>
              </a:ext>
            </a:extLst>
          </p:cNvPr>
          <p:cNvSpPr/>
          <p:nvPr/>
        </p:nvSpPr>
        <p:spPr>
          <a:xfrm>
            <a:off x="11575243" y="3420032"/>
            <a:ext cx="432000" cy="41693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AD9A036-1D69-6AC7-4CD6-6CC8E06ADE2D}"/>
              </a:ext>
            </a:extLst>
          </p:cNvPr>
          <p:cNvSpPr/>
          <p:nvPr/>
        </p:nvSpPr>
        <p:spPr>
          <a:xfrm>
            <a:off x="3288722" y="1677671"/>
            <a:ext cx="1306372" cy="738664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dirty="0">
                <a:solidFill>
                  <a:srgbClr val="002060"/>
                </a:solidFill>
                <a:latin typeface="Open Sans" panose="020B0606030504020204"/>
              </a:rPr>
              <a:t>Matinée  </a:t>
            </a:r>
            <a:br>
              <a:rPr lang="fr-FR" sz="14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fr-FR" sz="1400" dirty="0">
                <a:solidFill>
                  <a:srgbClr val="002060"/>
                </a:solidFill>
                <a:latin typeface="Open Sans" panose="020B0606030504020204"/>
              </a:rPr>
              <a:t>Valorisation </a:t>
            </a:r>
            <a:br>
              <a:rPr lang="fr-FR" sz="14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fr-FR" sz="1400" b="1" dirty="0">
                <a:solidFill>
                  <a:srgbClr val="002060"/>
                </a:solidFill>
                <a:latin typeface="Open Sans" panose="020B0606030504020204"/>
              </a:rPr>
              <a:t>octobre</a:t>
            </a:r>
          </a:p>
        </p:txBody>
      </p:sp>
      <p:sp>
        <p:nvSpPr>
          <p:cNvPr id="61" name="ZoneTexte 19">
            <a:extLst>
              <a:ext uri="{FF2B5EF4-FFF2-40B4-BE49-F238E27FC236}">
                <a16:creationId xmlns:a16="http://schemas.microsoft.com/office/drawing/2014/main" id="{B2B89543-36FE-97EF-0203-04BB7DB138D9}"/>
              </a:ext>
            </a:extLst>
          </p:cNvPr>
          <p:cNvSpPr txBox="1"/>
          <p:nvPr/>
        </p:nvSpPr>
        <p:spPr bwMode="auto">
          <a:xfrm>
            <a:off x="8125672" y="2791416"/>
            <a:ext cx="996857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JPE / JPO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 février</a:t>
            </a:r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TextBox 26">
            <a:extLst>
              <a:ext uri="{FF2B5EF4-FFF2-40B4-BE49-F238E27FC236}">
                <a16:creationId xmlns:a16="http://schemas.microsoft.com/office/drawing/2014/main" id="{BB8E6187-05F7-2B11-2EA9-C2013AAEB790}"/>
              </a:ext>
            </a:extLst>
          </p:cNvPr>
          <p:cNvSpPr txBox="1"/>
          <p:nvPr/>
        </p:nvSpPr>
        <p:spPr>
          <a:xfrm>
            <a:off x="8513527" y="4329413"/>
            <a:ext cx="3424354" cy="2308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>
              <a:defRPr sz="900" i="1">
                <a:solidFill>
                  <a:schemeClr val="bg1">
                    <a:lumMod val="65000"/>
                  </a:schemeClr>
                </a:solidFill>
                <a:latin typeface="Open Sans" panose="020B0606030504020204"/>
                <a:ea typeface="Open Sans" panose="020B0606030504020204"/>
              </a:defRPr>
            </a:lvl1pPr>
          </a:lstStyle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Programme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PAULZE-LAVOISIER: formation à la recherche M1 </a:t>
            </a:r>
          </a:p>
        </p:txBody>
      </p: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67019A56-7F17-7E24-DFEC-3E43B923B777}"/>
              </a:ext>
            </a:extLst>
          </p:cNvPr>
          <p:cNvCxnSpPr>
            <a:cxnSpLocks/>
          </p:cNvCxnSpPr>
          <p:nvPr/>
        </p:nvCxnSpPr>
        <p:spPr>
          <a:xfrm>
            <a:off x="10145486" y="4554099"/>
            <a:ext cx="2020001" cy="13556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C817CB1A-F905-4FF2-5C58-0C27B47E532C}"/>
              </a:ext>
            </a:extLst>
          </p:cNvPr>
          <p:cNvGrpSpPr/>
          <p:nvPr/>
        </p:nvGrpSpPr>
        <p:grpSpPr>
          <a:xfrm>
            <a:off x="7258391" y="4091157"/>
            <a:ext cx="4907096" cy="238256"/>
            <a:chOff x="605957" y="3866084"/>
            <a:chExt cx="5453550" cy="238256"/>
          </a:xfrm>
        </p:grpSpPr>
        <p:sp>
          <p:nvSpPr>
            <p:cNvPr id="70" name="TextBox 26">
              <a:extLst>
                <a:ext uri="{FF2B5EF4-FFF2-40B4-BE49-F238E27FC236}">
                  <a16:creationId xmlns:a16="http://schemas.microsoft.com/office/drawing/2014/main" id="{16B5F745-33BE-C507-3781-DD58E31E30FE}"/>
                </a:ext>
              </a:extLst>
            </p:cNvPr>
            <p:cNvSpPr txBox="1"/>
            <p:nvPr/>
          </p:nvSpPr>
          <p:spPr>
            <a:xfrm>
              <a:off x="605957" y="3866084"/>
              <a:ext cx="3933995" cy="2308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fr-FR"/>
              </a:defPPr>
              <a:lvl1pPr>
                <a:defRPr sz="900" i="1">
                  <a:solidFill>
                    <a:schemeClr val="bg1">
                      <a:lumMod val="65000"/>
                    </a:schemeClr>
                  </a:solidFill>
                  <a:latin typeface="Open Sans" panose="020B0606030504020204"/>
                  <a:ea typeface="Open Sans" panose="020B0606030504020204"/>
                </a:defRPr>
              </a:lvl1pPr>
            </a:lstStyle>
            <a:p>
              <a:r>
                <a:rPr lang="en-US" dirty="0" err="1">
                  <a:solidFill>
                    <a:schemeClr val="bg1">
                      <a:lumMod val="50000"/>
                    </a:schemeClr>
                  </a:solidFill>
                </a:rPr>
                <a:t>Programme</a:t>
              </a:r>
              <a:r>
                <a:rPr lang="en-US" dirty="0">
                  <a:solidFill>
                    <a:schemeClr val="bg1">
                      <a:lumMod val="50000"/>
                    </a:schemeClr>
                  </a:solidFill>
                </a:rPr>
                <a:t> PAULZE-LAVOISIER : formation à la recherche M2</a:t>
              </a:r>
            </a:p>
          </p:txBody>
        </p:sp>
        <p:cxnSp>
          <p:nvCxnSpPr>
            <p:cNvPr id="72" name="Connecteur droit avec flèche 71">
              <a:extLst>
                <a:ext uri="{FF2B5EF4-FFF2-40B4-BE49-F238E27FC236}">
                  <a16:creationId xmlns:a16="http://schemas.microsoft.com/office/drawing/2014/main" id="{38228B70-EF48-609D-25D9-91B2EC32EE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291" y="4078628"/>
              <a:ext cx="5316216" cy="25712"/>
            </a:xfrm>
            <a:prstGeom prst="straightConnector1">
              <a:avLst/>
            </a:prstGeom>
            <a:ln w="762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26">
            <a:extLst>
              <a:ext uri="{FF2B5EF4-FFF2-40B4-BE49-F238E27FC236}">
                <a16:creationId xmlns:a16="http://schemas.microsoft.com/office/drawing/2014/main" id="{25EA5F33-D3CD-BCAD-FAD7-2EA05D8CAAAE}"/>
              </a:ext>
            </a:extLst>
          </p:cNvPr>
          <p:cNvSpPr txBox="1"/>
          <p:nvPr/>
        </p:nvSpPr>
        <p:spPr>
          <a:xfrm>
            <a:off x="3769398" y="3842271"/>
            <a:ext cx="4331771" cy="2308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Open Sans" panose="020B0606030504020204"/>
                <a:ea typeface="Open Sans" panose="020B0606030504020204"/>
              </a:rPr>
              <a:t>Programme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Open Sans" panose="020B0606030504020204"/>
                <a:ea typeface="Open Sans" panose="020B0606030504020204"/>
              </a:rPr>
              <a:t> PAULZE-LAVOISIER : formation à la recherche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Open Sans" panose="020B0606030504020204"/>
                <a:ea typeface="Open Sans" panose="020B0606030504020204"/>
              </a:rPr>
              <a:t>doctorat</a:t>
            </a:r>
            <a:endParaRPr lang="en-US" sz="900" i="1" dirty="0">
              <a:solidFill>
                <a:schemeClr val="bg1">
                  <a:lumMod val="50000"/>
                </a:schemeClr>
              </a:solidFill>
              <a:latin typeface="Open Sans" panose="020B0606030504020204"/>
            </a:endParaRPr>
          </a:p>
        </p:txBody>
      </p: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7D58FC6C-FCB1-DF49-D828-CC805248F93C}"/>
              </a:ext>
            </a:extLst>
          </p:cNvPr>
          <p:cNvCxnSpPr>
            <a:cxnSpLocks/>
          </p:cNvCxnSpPr>
          <p:nvPr/>
        </p:nvCxnSpPr>
        <p:spPr>
          <a:xfrm flipV="1">
            <a:off x="3826565" y="4091156"/>
            <a:ext cx="8338922" cy="1"/>
          </a:xfrm>
          <a:prstGeom prst="straightConnector1">
            <a:avLst/>
          </a:prstGeom>
          <a:noFill/>
          <a:ln w="762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19">
            <a:extLst>
              <a:ext uri="{FF2B5EF4-FFF2-40B4-BE49-F238E27FC236}">
                <a16:creationId xmlns:a16="http://schemas.microsoft.com/office/drawing/2014/main" id="{DDF389D2-3659-0DFE-209C-E707D078BC22}"/>
              </a:ext>
            </a:extLst>
          </p:cNvPr>
          <p:cNvSpPr txBox="1"/>
          <p:nvPr/>
        </p:nvSpPr>
        <p:spPr bwMode="auto">
          <a:xfrm>
            <a:off x="7856609" y="900449"/>
            <a:ext cx="1461945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089149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Election  Conseil 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1FEB6EA-CEF5-7274-BB27-D3F37E5D93E7}"/>
              </a:ext>
            </a:extLst>
          </p:cNvPr>
          <p:cNvSpPr txBox="1"/>
          <p:nvPr/>
        </p:nvSpPr>
        <p:spPr>
          <a:xfrm>
            <a:off x="4594217" y="2557929"/>
            <a:ext cx="1653620" cy="738664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Open Sans" panose="020B0606030504020204"/>
              </a:rPr>
              <a:t>Que faire après la thèse ?</a:t>
            </a:r>
            <a:br>
              <a:rPr lang="en-US" sz="1400" dirty="0">
                <a:solidFill>
                  <a:srgbClr val="002060"/>
                </a:solidFill>
                <a:latin typeface="Open Sans" panose="020B0606030504020204"/>
              </a:rPr>
            </a:br>
            <a:r>
              <a:rPr lang="en-US" sz="1400" b="1" dirty="0">
                <a:solidFill>
                  <a:srgbClr val="002060"/>
                </a:solidFill>
                <a:latin typeface="Open Sans" panose="020B0606030504020204"/>
                <a:ea typeface="Open Sans" panose="020B0606030504020204"/>
              </a:rPr>
              <a:t>novembre</a:t>
            </a:r>
          </a:p>
        </p:txBody>
      </p:sp>
    </p:spTree>
    <p:extLst>
      <p:ext uri="{BB962C8B-B14F-4D97-AF65-F5344CB8AC3E}">
        <p14:creationId xmlns:p14="http://schemas.microsoft.com/office/powerpoint/2010/main" val="27112216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4361a2-586f-4109-8aae-6ad7b61348e3">
      <Terms xmlns="http://schemas.microsoft.com/office/infopath/2007/PartnerControls"/>
    </lcf76f155ced4ddcb4097134ff3c332f>
    <TaxCatchAll xmlns="9dd2b856-9326-417f-9882-88e7f69f343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0ABB0F1AF30648A60350056841B32E" ma:contentTypeVersion="12" ma:contentTypeDescription="Crée un document." ma:contentTypeScope="" ma:versionID="947a9ddc7ec487f1b61313684ea82683">
  <xsd:schema xmlns:xsd="http://www.w3.org/2001/XMLSchema" xmlns:xs="http://www.w3.org/2001/XMLSchema" xmlns:p="http://schemas.microsoft.com/office/2006/metadata/properties" xmlns:ns2="914361a2-586f-4109-8aae-6ad7b61348e3" xmlns:ns3="9dd2b856-9326-417f-9882-88e7f69f3437" targetNamespace="http://schemas.microsoft.com/office/2006/metadata/properties" ma:root="true" ma:fieldsID="7dec68d14af87faa0243e8c7d11feb7a" ns2:_="" ns3:_="">
    <xsd:import namespace="914361a2-586f-4109-8aae-6ad7b61348e3"/>
    <xsd:import namespace="9dd2b856-9326-417f-9882-88e7f69f34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4361a2-586f-4109-8aae-6ad7b6134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b867a78c-48b8-4df0-bf1c-04f713128f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d2b856-9326-417f-9882-88e7f69f343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dae2c43-f9a9-4819-b6d2-87f355bd3186}" ma:internalName="TaxCatchAll" ma:showField="CatchAllData" ma:web="9dd2b856-9326-417f-9882-88e7f69f34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155313-CAF7-4D93-B48A-C047BA722D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3D1710-0399-48BB-9DB1-8BE8999D6BCF}">
  <ds:schemaRefs>
    <ds:schemaRef ds:uri="http://purl.org/dc/terms/"/>
    <ds:schemaRef ds:uri="9dd2b856-9326-417f-9882-88e7f69f3437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14361a2-586f-4109-8aae-6ad7b61348e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CB021CF-1BDD-4CB2-ADFE-09132A39A4AB}">
  <ds:schemaRefs>
    <ds:schemaRef ds:uri="914361a2-586f-4109-8aae-6ad7b61348e3"/>
    <ds:schemaRef ds:uri="9dd2b856-9326-417f-9882-88e7f69f34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5992</TotalTime>
  <Words>113</Words>
  <Application>Microsoft Macintosh PowerPoint</Application>
  <PresentationFormat>Grand écran</PresentationFormat>
  <Paragraphs>37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Open Sans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des directeurs de GS/I du 29 mars 2024</dc:title>
  <dc:creator>Laëtitia Mikoulinsky</dc:creator>
  <cp:lastModifiedBy>Gwenaelle Boujard</cp:lastModifiedBy>
  <cp:revision>64</cp:revision>
  <cp:lastPrinted>2024-05-24T08:01:21Z</cp:lastPrinted>
  <dcterms:created xsi:type="dcterms:W3CDTF">2024-03-29T09:47:18Z</dcterms:created>
  <dcterms:modified xsi:type="dcterms:W3CDTF">2025-07-08T08:43:18Z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0x010100B70ABB0F1AF30648A60350056841B32E</vt:lpwstr>
  </property>
</Properties>
</file>