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7CA"/>
    <a:srgbClr val="00817A"/>
    <a:srgbClr val="47B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9" autoAdjust="0"/>
    <p:restoredTop sz="94661"/>
  </p:normalViewPr>
  <p:slideViewPr>
    <p:cSldViewPr snapToGrid="0">
      <p:cViewPr varScale="1">
        <p:scale>
          <a:sx n="78" d="100"/>
          <a:sy n="78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07CA-DE36-A641-9EF8-08D221B6DDF9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9DC2B-F290-664B-B576-89D630CA8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8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9DC2B-F290-664B-B576-89D630CA89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84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292DE4E-9FB7-C80F-3369-3DD009D6B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502" b="7486"/>
          <a:stretch/>
        </p:blipFill>
        <p:spPr>
          <a:xfrm>
            <a:off x="0" y="0"/>
            <a:ext cx="3372465" cy="63744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EC44CC6-9405-85E6-D6CA-47D56FA0BB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8" y="210931"/>
            <a:ext cx="1377227" cy="1160585"/>
          </a:xfrm>
          <a:prstGeom prst="rect">
            <a:avLst/>
          </a:prstGeom>
          <a:effectLst>
            <a:outerShdw blurRad="88900" dist="38100" dir="4200000" sx="101000" sy="101000" algn="tl" rotWithShape="0">
              <a:schemeClr val="tx1">
                <a:alpha val="75000"/>
              </a:schemeClr>
            </a:outerShdw>
          </a:effectLst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1703464A-F26D-BF14-57FD-F99EE53639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5" y="1781803"/>
            <a:ext cx="3371850" cy="45926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7512B05-1089-570C-DE3E-0BB571D3F2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4493" y="2111830"/>
            <a:ext cx="4784034" cy="3809468"/>
          </a:xfrm>
        </p:spPr>
        <p:txBody>
          <a:bodyPr/>
          <a:lstStyle>
            <a:lvl1pPr marL="0" indent="0" algn="just">
              <a:buNone/>
              <a:defRPr lang="fr-FR" b="0" i="0" u="none" strike="noStrike" smtClean="0">
                <a:effectLst/>
              </a:defRPr>
            </a:lvl1pPr>
          </a:lstStyle>
          <a:p>
            <a:pPr lvl="0"/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citation représentant votre attrait pour la physique ou votre parcours à l'université (elle peut être écrite par vous ou bien empruntée, avec une touche d'humour ou non)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AE55029-2691-16F6-A937-D290889E10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1794" y="356248"/>
            <a:ext cx="3684588" cy="869950"/>
          </a:xfrm>
        </p:spPr>
        <p:txBody>
          <a:bodyPr/>
          <a:lstStyle>
            <a:lvl1pPr marL="0" indent="0" algn="ctr"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r-FR" sz="3200" dirty="0">
                <a:solidFill>
                  <a:srgbClr val="1287CA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Prénom Nom</a:t>
            </a:r>
            <a:br>
              <a:rPr lang="fr-FR" sz="3200" dirty="0">
                <a:solidFill>
                  <a:srgbClr val="1287CA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</a:br>
            <a:r>
              <a:rPr lang="fr-FR" sz="2000" dirty="0" err="1"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Nanophsyique</a:t>
            </a:r>
            <a:r>
              <a:rPr lang="fr-FR" sz="2000" dirty="0"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 2020/2021</a:t>
            </a:r>
          </a:p>
        </p:txBody>
      </p:sp>
    </p:spTree>
    <p:extLst>
      <p:ext uri="{BB962C8B-B14F-4D97-AF65-F5344CB8AC3E}">
        <p14:creationId xmlns:p14="http://schemas.microsoft.com/office/powerpoint/2010/main" val="375116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62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64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4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AEF41-27EF-AA2E-FFA1-707841CF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316D6D-EEBA-3F0C-3056-FC6BA5B4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91B2F7-6C05-951D-7CD7-C80F8C84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90E133-C021-D049-15AF-86F51F26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7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33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6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7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45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68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8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506B-1739-44DD-98EF-32FFFD53489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2403-EC02-4F99-B90B-55D07F4586B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B87BF3-35C9-AC5A-FD76-EBEFC388CBE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4304029" y="2018029"/>
            <a:ext cx="53594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7" y="1453987"/>
            <a:ext cx="2122296" cy="22176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13112" y="5198303"/>
            <a:ext cx="401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1287CA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Prénom Nom</a:t>
            </a:r>
          </a:p>
          <a:p>
            <a:pPr algn="ctr"/>
            <a:r>
              <a:rPr lang="fr-FR" dirty="0"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« Nom du Master » 2022/2023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C0E5D6-6539-C2F2-88C6-193A24793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502" b="7486"/>
          <a:stretch/>
        </p:blipFill>
        <p:spPr>
          <a:xfrm>
            <a:off x="0" y="0"/>
            <a:ext cx="3372465" cy="63744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3C759C-C910-911B-45D0-06B227D84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1" y="104624"/>
            <a:ext cx="1377227" cy="1160585"/>
          </a:xfrm>
          <a:prstGeom prst="rect">
            <a:avLst/>
          </a:prstGeom>
          <a:effectLst>
            <a:outerShdw blurRad="88900" dist="38100" dir="4200000" sx="101000" sy="101000" algn="tl" rotWithShape="0">
              <a:schemeClr val="tx1">
                <a:alpha val="75000"/>
              </a:scheme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871378-20A7-E484-B476-0FF6DA7CF826}"/>
              </a:ext>
            </a:extLst>
          </p:cNvPr>
          <p:cNvSpPr txBox="1"/>
          <p:nvPr/>
        </p:nvSpPr>
        <p:spPr>
          <a:xfrm>
            <a:off x="3703855" y="793112"/>
            <a:ext cx="50384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« citation représentant votre attrait pour la physique ou votre parcours à l'université (elle peut être écrite par vous ou bien empruntée, avec une touche d'humour ou non)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566282-BA0A-4BCD-9CC2-24D64775685D}"/>
              </a:ext>
            </a:extLst>
          </p:cNvPr>
          <p:cNvSpPr/>
          <p:nvPr/>
        </p:nvSpPr>
        <p:spPr>
          <a:xfrm>
            <a:off x="0" y="1730477"/>
            <a:ext cx="3372465" cy="31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451856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43</Words>
  <Application>Microsoft Office PowerPoint</Application>
  <PresentationFormat>Affichage à l'écran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regular</vt:lpstr>
      <vt:lpstr>Thème Office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COUVIDAT Anne</dc:creator>
  <cp:lastModifiedBy>Sabrina Soccard</cp:lastModifiedBy>
  <cp:revision>81</cp:revision>
  <cp:lastPrinted>2021-07-28T10:24:11Z</cp:lastPrinted>
  <dcterms:created xsi:type="dcterms:W3CDTF">2019-01-10T09:19:17Z</dcterms:created>
  <dcterms:modified xsi:type="dcterms:W3CDTF">2024-06-11T07:40:03Z</dcterms:modified>
</cp:coreProperties>
</file>