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24"/>
  </p:notesMasterIdLst>
  <p:sldIdLst>
    <p:sldId id="266" r:id="rId6"/>
    <p:sldId id="263" r:id="rId7"/>
    <p:sldId id="257" r:id="rId8"/>
    <p:sldId id="258" r:id="rId9"/>
    <p:sldId id="271" r:id="rId10"/>
    <p:sldId id="260" r:id="rId11"/>
    <p:sldId id="272" r:id="rId12"/>
    <p:sldId id="273" r:id="rId13"/>
    <p:sldId id="274" r:id="rId14"/>
    <p:sldId id="275" r:id="rId15"/>
    <p:sldId id="269" r:id="rId16"/>
    <p:sldId id="278" r:id="rId17"/>
    <p:sldId id="279" r:id="rId18"/>
    <p:sldId id="280" r:id="rId19"/>
    <p:sldId id="281" r:id="rId20"/>
    <p:sldId id="282" r:id="rId21"/>
    <p:sldId id="262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7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fr-FR" sz="2000" b="0" i="1" strike="noStrike" spc="-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25" name="CustomShape 3"/>
          <p:cNvSpPr/>
          <p:nvPr/>
        </p:nvSpPr>
        <p:spPr bwMode="auto"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A6BAE-CA4D-45D7-9D5C-9997B2EC270F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997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E95D94-1A8D-48B3-87A1-2F13AFC8733C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6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endParaRPr lang="en-GB" sz="1200" b="0" strike="noStrike" spc="-1" dirty="0">
              <a:latin typeface="Calibri Light"/>
            </a:endParaRPr>
          </a:p>
        </p:txBody>
      </p:sp>
      <p:sp>
        <p:nvSpPr>
          <p:cNvPr id="994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9A601-912B-4D23-890E-374BAD22EE2B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7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1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1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96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24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56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35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9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067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48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64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80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61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6B03D8-8119-478C-A641-48DBE4D14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739801-4185-4AAF-9241-DFEDB4162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2EAAF3-4938-44A0-9B73-926C72AB6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D96E24-A06A-4283-A68D-2E64C7A8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B6924A-5819-4835-8B8F-7054417CE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188EB9-AE25-454A-802A-8937FB925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  <p:sldLayoutId id="214748368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pic>
        <p:nvPicPr>
          <p:cNvPr id="8" name="Image 9"/>
          <p:cNvPicPr/>
          <p:nvPr/>
        </p:nvPicPr>
        <p:blipFill>
          <a:blip r:embed="rId15"/>
          <a:stretch/>
        </p:blipFill>
        <p:spPr bwMode="auto">
          <a:xfrm>
            <a:off x="8985240" y="5817600"/>
            <a:ext cx="3204360" cy="85176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 bwMode="auto">
          <a:xfrm>
            <a:off x="0" y="0"/>
            <a:ext cx="12189600" cy="685548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4" descr="A picture containing drawing&#10;&#10;Description automatically generated"/>
          <p:cNvPicPr/>
          <p:nvPr/>
        </p:nvPicPr>
        <p:blipFill>
          <a:blip r:embed="rId16"/>
          <a:stretch/>
        </p:blipFill>
        <p:spPr bwMode="auto">
          <a:xfrm>
            <a:off x="0" y="-94680"/>
            <a:ext cx="6744240" cy="2271600"/>
          </a:xfrm>
          <a:prstGeom prst="rect">
            <a:avLst/>
          </a:prstGeom>
          <a:ln w="0">
            <a:noFill/>
          </a:ln>
        </p:spPr>
      </p:pic>
      <p:pic>
        <p:nvPicPr>
          <p:cNvPr id="4" name="Image 4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GB" sz="4400" b="0" strike="noStrike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latin typeface="Arial"/>
              </a:rPr>
              <a:t>Click to edit the outline text format</a:t>
            </a:r>
            <a:endParaRPr/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latin typeface="Arial"/>
              </a:rPr>
              <a:t>Second Outline Level</a:t>
            </a:r>
            <a:endParaRPr/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400" b="0" strike="noStrike" spc="-1">
                <a:latin typeface="Arial"/>
              </a:rPr>
              <a:t>Third Outline Level</a:t>
            </a:r>
            <a:endParaRPr/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latin typeface="Arial"/>
              </a:rPr>
              <a:t>Fourth Outline Level</a:t>
            </a:r>
            <a:endParaRPr/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Fifth Outline Level</a:t>
            </a:r>
            <a:endParaRPr/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Sixth Outline Level</a:t>
            </a:r>
            <a:endParaRPr/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853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hyperlink" Target="https://cirrus.universite-paris-saclay.fr/s/2gEqLzynwwJaaef" TargetMode="External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hyperlink" Target="mailto:gs.biosphera@universite-paris-saclay.fr" TargetMode="External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niversite-paris-saclay.fr/gs-biosphera" TargetMode="External"/><Relationship Id="rId11" Type="http://schemas.openxmlformats.org/officeDocument/2006/relationships/hyperlink" Target="file:///\\home\bgabrielle\T&#233;l&#233;chargements\linkedin.com\in\graduate-school-biosphera-656910245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829162" cy="3252160"/>
          </a:xfrm>
        </p:spPr>
        <p:txBody>
          <a:bodyPr>
            <a:normAutofit fontScale="90000"/>
          </a:bodyPr>
          <a:lstStyle/>
          <a:p>
            <a:pPr defTabSz="914377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r>
              <a:rPr lang="fr-FR" sz="4800" dirty="0" err="1"/>
              <a:t>Graduate</a:t>
            </a:r>
            <a:r>
              <a:rPr lang="fr-FR" sz="4800" dirty="0"/>
              <a:t> </a:t>
            </a:r>
            <a:r>
              <a:rPr lang="fr-FR" sz="4800" dirty="0" err="1"/>
              <a:t>School</a:t>
            </a:r>
            <a:r>
              <a:rPr lang="fr-FR" sz="4800" dirty="0"/>
              <a:t> </a:t>
            </a:r>
            <a:r>
              <a:rPr lang="fr-FR" sz="4800" dirty="0" err="1"/>
              <a:t>Biosphera</a:t>
            </a:r>
            <a:br>
              <a:rPr lang="fr-FR" sz="4800" dirty="0"/>
            </a:br>
            <a:r>
              <a:rPr lang="fr-FR" sz="4800" dirty="0"/>
              <a:t>Journées Poursuite d’Etudes</a:t>
            </a:r>
            <a:r>
              <a:rPr lang="en-US" sz="4800" dirty="0"/>
              <a:t> (JPE)</a:t>
            </a:r>
            <a:br>
              <a:rPr lang="en-US" sz="4800" dirty="0"/>
            </a:br>
            <a:br>
              <a:rPr lang="en-US" sz="1200" dirty="0"/>
            </a:br>
            <a:r>
              <a:rPr lang="en-US" sz="3300" dirty="0"/>
              <a:t>Mention :</a:t>
            </a:r>
            <a:r>
              <a:rPr lang="fr-FR" sz="3300" dirty="0"/>
              <a:t> AETPF </a:t>
            </a:r>
            <a:r>
              <a:rPr lang="fr-FR" sz="2400" i="1" dirty="0"/>
              <a:t>(Agrosciences, Environnement, Territoires, Paysage, Forêt)</a:t>
            </a:r>
            <a:endParaRPr lang="en-US" sz="2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377"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pc="-1" dirty="0">
                <a:solidFill>
                  <a:srgbClr val="FFFFFF"/>
                </a:solidFill>
                <a:ea typeface="DejaVu Sans"/>
                <a:cs typeface="DejaVu Sans"/>
              </a:rPr>
              <a:t>Février 2024</a:t>
            </a:r>
            <a:endParaRPr lang="en-GB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236" y="1876272"/>
            <a:ext cx="5427968" cy="3252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000" dirty="0"/>
              <a:t>Mention AETPF</a:t>
            </a:r>
            <a:br>
              <a:rPr lang="fr-FR" sz="2800" dirty="0"/>
            </a:br>
            <a:r>
              <a:rPr lang="fr-FR" sz="2400" dirty="0"/>
              <a:t>Agrosciences, Environnement, Territoires, Paysage, Forêt</a:t>
            </a:r>
            <a:br>
              <a:rPr lang="fr-FR" sz="2400" dirty="0"/>
            </a:br>
            <a:br>
              <a:rPr lang="fr-FR" sz="2800" dirty="0"/>
            </a:br>
            <a:r>
              <a:rPr lang="fr-FR" sz="2600" dirty="0"/>
              <a:t>Responsable : Erwan PERSONNE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CB3169-E665-4026-82BE-BEF6C11F4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27252"/>
          <a:stretch/>
        </p:blipFill>
        <p:spPr>
          <a:xfrm>
            <a:off x="0" y="-15165"/>
            <a:ext cx="6592235" cy="66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5" y="141637"/>
            <a:ext cx="12003578" cy="1043689"/>
          </a:xfrm>
        </p:spPr>
        <p:txBody>
          <a:bodyPr>
            <a:normAutofit fontScale="90000"/>
          </a:bodyPr>
          <a:lstStyle/>
          <a:p>
            <a:r>
              <a:rPr lang="fr-FR" dirty="0"/>
              <a:t>Agrosciences, Environnement, Territoires, Paysage, Forêt</a:t>
            </a:r>
            <a:br>
              <a:rPr lang="fr-FR" dirty="0"/>
            </a:br>
            <a:r>
              <a:rPr lang="fr-FR" dirty="0"/>
              <a:t>(AETPF)</a:t>
            </a:r>
            <a:endParaRPr lang="en-US" dirty="0">
              <a:solidFill>
                <a:srgbClr val="313E48"/>
              </a:solidFill>
            </a:endParaRPr>
          </a:p>
        </p:txBody>
      </p:sp>
      <p:sp>
        <p:nvSpPr>
          <p:cNvPr id="362" name="ZoneTexte 361">
            <a:extLst>
              <a:ext uri="{FF2B5EF4-FFF2-40B4-BE49-F238E27FC236}">
                <a16:creationId xmlns:a16="http://schemas.microsoft.com/office/drawing/2014/main" id="{54969463-D8EA-485B-860F-A3805BD060A8}"/>
              </a:ext>
            </a:extLst>
          </p:cNvPr>
          <p:cNvSpPr txBox="1"/>
          <p:nvPr/>
        </p:nvSpPr>
        <p:spPr>
          <a:xfrm>
            <a:off x="249382" y="4577827"/>
            <a:ext cx="11754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63003C"/>
                </a:solidFill>
                <a:latin typeface="+mj-lt"/>
              </a:rPr>
              <a:t>Experts 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dans le domaine de la </a:t>
            </a:r>
            <a:r>
              <a:rPr lang="fr-FR" sz="2400" b="1" dirty="0">
                <a:solidFill>
                  <a:srgbClr val="63003C"/>
                </a:solidFill>
                <a:latin typeface="+mj-lt"/>
              </a:rPr>
              <a:t>compréhension intégrée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 et gestion des </a:t>
            </a:r>
            <a:r>
              <a:rPr lang="fr-FR" sz="2400" b="1" dirty="0">
                <a:solidFill>
                  <a:srgbClr val="63003C"/>
                </a:solidFill>
                <a:latin typeface="+mj-lt"/>
              </a:rPr>
              <a:t>espaces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 </a:t>
            </a:r>
            <a:r>
              <a:rPr lang="fr-FR" sz="2400" u="sng" dirty="0">
                <a:solidFill>
                  <a:srgbClr val="63003C"/>
                </a:solidFill>
                <a:latin typeface="+mj-lt"/>
              </a:rPr>
              <a:t>naturels et agricoles, ruraux ou périurbains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 ainsi que ceux de la gestion des </a:t>
            </a:r>
            <a:r>
              <a:rPr lang="fr-FR" sz="2400" b="1" dirty="0">
                <a:solidFill>
                  <a:srgbClr val="63003C"/>
                </a:solidFill>
                <a:latin typeface="+mj-lt"/>
              </a:rPr>
              <a:t>ressources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 naturelles.</a:t>
            </a:r>
          </a:p>
          <a:p>
            <a:r>
              <a:rPr lang="fr-FR" sz="2400" dirty="0">
                <a:solidFill>
                  <a:srgbClr val="63003C"/>
                </a:solidFill>
                <a:latin typeface="+mj-lt"/>
              </a:rPr>
              <a:t>La formation met l’accent sur une </a:t>
            </a:r>
            <a:r>
              <a:rPr lang="fr-FR" sz="2400" b="1" dirty="0">
                <a:solidFill>
                  <a:schemeClr val="accent1"/>
                </a:solidFill>
                <a:latin typeface="+mj-lt"/>
              </a:rPr>
              <a:t>vision intégrative</a:t>
            </a:r>
            <a:r>
              <a:rPr lang="fr-FR" sz="2400" dirty="0">
                <a:solidFill>
                  <a:srgbClr val="63003C"/>
                </a:solidFill>
                <a:latin typeface="+mj-lt"/>
              </a:rPr>
              <a:t>, à la fois multidisciplinaire et multi-échelle.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DFCECBC-FB41-4E04-BC43-473A1922514C}"/>
              </a:ext>
            </a:extLst>
          </p:cNvPr>
          <p:cNvGrpSpPr/>
          <p:nvPr/>
        </p:nvGrpSpPr>
        <p:grpSpPr>
          <a:xfrm>
            <a:off x="1152769" y="1264950"/>
            <a:ext cx="9737913" cy="3135905"/>
            <a:chOff x="753761" y="1298200"/>
            <a:chExt cx="9737913" cy="3135905"/>
          </a:xfrm>
        </p:grpSpPr>
        <p:sp>
          <p:nvSpPr>
            <p:cNvPr id="360" name="ZoneTexte 359">
              <a:extLst>
                <a:ext uri="{FF2B5EF4-FFF2-40B4-BE49-F238E27FC236}">
                  <a16:creationId xmlns:a16="http://schemas.microsoft.com/office/drawing/2014/main" id="{43B01453-88CA-4D5E-8FBC-699CFCF6284A}"/>
                </a:ext>
              </a:extLst>
            </p:cNvPr>
            <p:cNvSpPr txBox="1"/>
            <p:nvPr/>
          </p:nvSpPr>
          <p:spPr>
            <a:xfrm>
              <a:off x="1635412" y="1828689"/>
              <a:ext cx="8712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r>
                <a:rPr lang="fr-FR" sz="1400" dirty="0">
                  <a:solidFill>
                    <a:prstClr val="black"/>
                  </a:solidFill>
                  <a:latin typeface="Calibri" panose="020F0502020204030204"/>
                </a:rPr>
                <a:t> </a:t>
              </a:r>
            </a:p>
            <a:p>
              <a:r>
                <a:rPr lang="fr-FR" sz="1400" dirty="0">
                  <a:solidFill>
                    <a:prstClr val="black"/>
                  </a:solidFill>
                  <a:latin typeface="Calibri" panose="020F0502020204030204"/>
                </a:rPr>
                <a:t> </a:t>
              </a:r>
            </a:p>
          </p:txBody>
        </p:sp>
        <p:sp>
          <p:nvSpPr>
            <p:cNvPr id="361" name="ZoneTexte 360">
              <a:extLst>
                <a:ext uri="{FF2B5EF4-FFF2-40B4-BE49-F238E27FC236}">
                  <a16:creationId xmlns:a16="http://schemas.microsoft.com/office/drawing/2014/main" id="{D6148799-80C4-48AC-BF9D-91A86DBB9D52}"/>
                </a:ext>
              </a:extLst>
            </p:cNvPr>
            <p:cNvSpPr txBox="1"/>
            <p:nvPr/>
          </p:nvSpPr>
          <p:spPr>
            <a:xfrm>
              <a:off x="1651396" y="195480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Rectangle à coins arrondis 7">
              <a:extLst>
                <a:ext uri="{FF2B5EF4-FFF2-40B4-BE49-F238E27FC236}">
                  <a16:creationId xmlns:a16="http://schemas.microsoft.com/office/drawing/2014/main" id="{2181C2E8-5D54-4D4B-819D-CC75E183F01C}"/>
                </a:ext>
              </a:extLst>
            </p:cNvPr>
            <p:cNvSpPr/>
            <p:nvPr/>
          </p:nvSpPr>
          <p:spPr>
            <a:xfrm>
              <a:off x="1347674" y="1625793"/>
              <a:ext cx="9144000" cy="2808312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4" name="Picture 1028">
              <a:extLst>
                <a:ext uri="{FF2B5EF4-FFF2-40B4-BE49-F238E27FC236}">
                  <a16:creationId xmlns:a16="http://schemas.microsoft.com/office/drawing/2014/main" id="{04A8E446-0361-40F4-B311-A6CBA6669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68" y="2170353"/>
              <a:ext cx="2484438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5" name="AutoShape 1030">
              <a:extLst>
                <a:ext uri="{FF2B5EF4-FFF2-40B4-BE49-F238E27FC236}">
                  <a16:creationId xmlns:a16="http://schemas.microsoft.com/office/drawing/2014/main" id="{01D8CD58-5FBB-4C6C-BC8F-9A923D68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668" y="2268729"/>
              <a:ext cx="2057400" cy="228600"/>
            </a:xfrm>
            <a:prstGeom prst="leftRightArrow">
              <a:avLst>
                <a:gd name="adj1" fmla="val 50000"/>
                <a:gd name="adj2" fmla="val 18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AutoShape 1031">
              <a:extLst>
                <a:ext uri="{FF2B5EF4-FFF2-40B4-BE49-F238E27FC236}">
                  <a16:creationId xmlns:a16="http://schemas.microsoft.com/office/drawing/2014/main" id="{5DFC6E8B-2100-4896-8338-230ED16E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068" y="1506729"/>
              <a:ext cx="228600" cy="1600200"/>
            </a:xfrm>
            <a:prstGeom prst="upDownArrow">
              <a:avLst>
                <a:gd name="adj1" fmla="val 50000"/>
                <a:gd name="adj2" fmla="val 14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7" name="Group 1045">
              <a:extLst>
                <a:ext uri="{FF2B5EF4-FFF2-40B4-BE49-F238E27FC236}">
                  <a16:creationId xmlns:a16="http://schemas.microsoft.com/office/drawing/2014/main" id="{C59DD830-6FCC-4379-B18F-6EBB939BD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708" y="3643019"/>
              <a:ext cx="1275839" cy="203733"/>
              <a:chOff x="2244" y="3081"/>
              <a:chExt cx="812" cy="191"/>
            </a:xfrm>
          </p:grpSpPr>
          <p:grpSp>
            <p:nvGrpSpPr>
              <p:cNvPr id="368" name="Group 1046">
                <a:extLst>
                  <a:ext uri="{FF2B5EF4-FFF2-40B4-BE49-F238E27FC236}">
                    <a16:creationId xmlns:a16="http://schemas.microsoft.com/office/drawing/2014/main" id="{1C410E64-0026-4F41-AEC2-E1C1C0DDA5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424" name="Group 1047">
                  <a:extLst>
                    <a:ext uri="{FF2B5EF4-FFF2-40B4-BE49-F238E27FC236}">
                      <a16:creationId xmlns:a16="http://schemas.microsoft.com/office/drawing/2014/main" id="{7225245E-AF3D-4FE4-B32E-4917DD2F35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452" name="Group 1048">
                    <a:extLst>
                      <a:ext uri="{FF2B5EF4-FFF2-40B4-BE49-F238E27FC236}">
                        <a16:creationId xmlns:a16="http://schemas.microsoft.com/office/drawing/2014/main" id="{CA6F20F5-BB73-4D38-9228-C4B2127B40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466" name="Group 1049">
                      <a:extLst>
                        <a:ext uri="{FF2B5EF4-FFF2-40B4-BE49-F238E27FC236}">
                          <a16:creationId xmlns:a16="http://schemas.microsoft.com/office/drawing/2014/main" id="{B27A93BA-88EA-4F09-A2AC-F8D403BBC7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473" name="Arc 1050">
                        <a:extLst>
                          <a:ext uri="{FF2B5EF4-FFF2-40B4-BE49-F238E27FC236}">
                            <a16:creationId xmlns:a16="http://schemas.microsoft.com/office/drawing/2014/main" id="{EDB16037-9BD0-474C-8E04-38D78CB5ED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4" name="Arc 1051">
                        <a:extLst>
                          <a:ext uri="{FF2B5EF4-FFF2-40B4-BE49-F238E27FC236}">
                            <a16:creationId xmlns:a16="http://schemas.microsoft.com/office/drawing/2014/main" id="{27378D7E-5B84-4C7D-A574-806EC1B8B7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5" name="Arc 1052">
                        <a:extLst>
                          <a:ext uri="{FF2B5EF4-FFF2-40B4-BE49-F238E27FC236}">
                            <a16:creationId xmlns:a16="http://schemas.microsoft.com/office/drawing/2014/main" id="{C431F963-9C14-4C7D-8829-738FEEB979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6" name="Arc 1053">
                        <a:extLst>
                          <a:ext uri="{FF2B5EF4-FFF2-40B4-BE49-F238E27FC236}">
                            <a16:creationId xmlns:a16="http://schemas.microsoft.com/office/drawing/2014/main" id="{F77B1787-85B2-4753-B0B6-07907CC5F0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7" name="Arc 1054">
                        <a:extLst>
                          <a:ext uri="{FF2B5EF4-FFF2-40B4-BE49-F238E27FC236}">
                            <a16:creationId xmlns:a16="http://schemas.microsoft.com/office/drawing/2014/main" id="{CEFB4F01-2576-4960-BA60-09604F5862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67" name="Group 1055">
                      <a:extLst>
                        <a:ext uri="{FF2B5EF4-FFF2-40B4-BE49-F238E27FC236}">
                          <a16:creationId xmlns:a16="http://schemas.microsoft.com/office/drawing/2014/main" id="{40CA21A8-A002-4B40-B360-1DEC3577A7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468" name="Arc 1056">
                        <a:extLst>
                          <a:ext uri="{FF2B5EF4-FFF2-40B4-BE49-F238E27FC236}">
                            <a16:creationId xmlns:a16="http://schemas.microsoft.com/office/drawing/2014/main" id="{8C4AA79C-10A9-4813-BC34-2E9A25573C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9" name="Arc 1057">
                        <a:extLst>
                          <a:ext uri="{FF2B5EF4-FFF2-40B4-BE49-F238E27FC236}">
                            <a16:creationId xmlns:a16="http://schemas.microsoft.com/office/drawing/2014/main" id="{C670D866-EB18-4999-8255-F8EB58BBB8C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0" name="Arc 1058">
                        <a:extLst>
                          <a:ext uri="{FF2B5EF4-FFF2-40B4-BE49-F238E27FC236}">
                            <a16:creationId xmlns:a16="http://schemas.microsoft.com/office/drawing/2014/main" id="{5AC4F640-F2A0-42A3-96CC-26C9DC0F1B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1" name="Arc 1059">
                        <a:extLst>
                          <a:ext uri="{FF2B5EF4-FFF2-40B4-BE49-F238E27FC236}">
                            <a16:creationId xmlns:a16="http://schemas.microsoft.com/office/drawing/2014/main" id="{0CB0D133-1D16-48E5-957E-0DF3FA6A07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2" name="Arc 1060">
                        <a:extLst>
                          <a:ext uri="{FF2B5EF4-FFF2-40B4-BE49-F238E27FC236}">
                            <a16:creationId xmlns:a16="http://schemas.microsoft.com/office/drawing/2014/main" id="{9CB9EB40-8FE9-4757-9FC2-C36B3F77189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1061">
                    <a:extLst>
                      <a:ext uri="{FF2B5EF4-FFF2-40B4-BE49-F238E27FC236}">
                        <a16:creationId xmlns:a16="http://schemas.microsoft.com/office/drawing/2014/main" id="{2FCC2646-4D60-4CE7-A732-2459F57B5E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454" name="Group 1062">
                      <a:extLst>
                        <a:ext uri="{FF2B5EF4-FFF2-40B4-BE49-F238E27FC236}">
                          <a16:creationId xmlns:a16="http://schemas.microsoft.com/office/drawing/2014/main" id="{5680EBC8-94FD-4A8E-907A-66B33F918C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461" name="Arc 1063">
                        <a:extLst>
                          <a:ext uri="{FF2B5EF4-FFF2-40B4-BE49-F238E27FC236}">
                            <a16:creationId xmlns:a16="http://schemas.microsoft.com/office/drawing/2014/main" id="{A29924F6-CE04-4DC6-A16D-B2F6C7E800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2" name="Arc 1064">
                        <a:extLst>
                          <a:ext uri="{FF2B5EF4-FFF2-40B4-BE49-F238E27FC236}">
                            <a16:creationId xmlns:a16="http://schemas.microsoft.com/office/drawing/2014/main" id="{A43B751C-BDC9-4C57-9D58-70AAB86CA9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3" name="Arc 1065">
                        <a:extLst>
                          <a:ext uri="{FF2B5EF4-FFF2-40B4-BE49-F238E27FC236}">
                            <a16:creationId xmlns:a16="http://schemas.microsoft.com/office/drawing/2014/main" id="{19A4D96B-764B-4753-A9B8-1D7B860F74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4" name="Arc 1066">
                        <a:extLst>
                          <a:ext uri="{FF2B5EF4-FFF2-40B4-BE49-F238E27FC236}">
                            <a16:creationId xmlns:a16="http://schemas.microsoft.com/office/drawing/2014/main" id="{43EB6494-23DA-43A9-BE3C-0C078776D2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5" name="Arc 1067">
                        <a:extLst>
                          <a:ext uri="{FF2B5EF4-FFF2-40B4-BE49-F238E27FC236}">
                            <a16:creationId xmlns:a16="http://schemas.microsoft.com/office/drawing/2014/main" id="{3369CD33-76DD-4C75-81A3-F90A001AF0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55" name="Group 1068">
                      <a:extLst>
                        <a:ext uri="{FF2B5EF4-FFF2-40B4-BE49-F238E27FC236}">
                          <a16:creationId xmlns:a16="http://schemas.microsoft.com/office/drawing/2014/main" id="{FDBDCEFD-982A-44BC-BC00-B90E91906C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456" name="Arc 1069">
                        <a:extLst>
                          <a:ext uri="{FF2B5EF4-FFF2-40B4-BE49-F238E27FC236}">
                            <a16:creationId xmlns:a16="http://schemas.microsoft.com/office/drawing/2014/main" id="{FCC62309-C4CA-45E5-B593-018F2BDACB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7" name="Arc 1070">
                        <a:extLst>
                          <a:ext uri="{FF2B5EF4-FFF2-40B4-BE49-F238E27FC236}">
                            <a16:creationId xmlns:a16="http://schemas.microsoft.com/office/drawing/2014/main" id="{DAB4D181-E184-47F6-BD81-D5A04C8264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8" name="Arc 1071">
                        <a:extLst>
                          <a:ext uri="{FF2B5EF4-FFF2-40B4-BE49-F238E27FC236}">
                            <a16:creationId xmlns:a16="http://schemas.microsoft.com/office/drawing/2014/main" id="{58567E9A-5693-409B-81CE-775D391891E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9" name="Arc 1072">
                        <a:extLst>
                          <a:ext uri="{FF2B5EF4-FFF2-40B4-BE49-F238E27FC236}">
                            <a16:creationId xmlns:a16="http://schemas.microsoft.com/office/drawing/2014/main" id="{AF72200C-3746-4C36-9B68-52B4C5219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0" name="Arc 1073">
                        <a:extLst>
                          <a:ext uri="{FF2B5EF4-FFF2-40B4-BE49-F238E27FC236}">
                            <a16:creationId xmlns:a16="http://schemas.microsoft.com/office/drawing/2014/main" id="{7E03EE14-FD87-433C-B860-A0CAA29454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25" name="Group 1074">
                  <a:extLst>
                    <a:ext uri="{FF2B5EF4-FFF2-40B4-BE49-F238E27FC236}">
                      <a16:creationId xmlns:a16="http://schemas.microsoft.com/office/drawing/2014/main" id="{C52BC50A-021B-4E2A-A76A-82DEDB3729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426" name="Group 1075">
                    <a:extLst>
                      <a:ext uri="{FF2B5EF4-FFF2-40B4-BE49-F238E27FC236}">
                        <a16:creationId xmlns:a16="http://schemas.microsoft.com/office/drawing/2014/main" id="{C93A3A0E-8B14-46D3-8ED6-90F947A6F5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440" name="Group 1076">
                      <a:extLst>
                        <a:ext uri="{FF2B5EF4-FFF2-40B4-BE49-F238E27FC236}">
                          <a16:creationId xmlns:a16="http://schemas.microsoft.com/office/drawing/2014/main" id="{6F7C6510-99EF-4158-AC8A-948917FF56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447" name="Arc 1077">
                        <a:extLst>
                          <a:ext uri="{FF2B5EF4-FFF2-40B4-BE49-F238E27FC236}">
                            <a16:creationId xmlns:a16="http://schemas.microsoft.com/office/drawing/2014/main" id="{EF47FB35-EF8F-4A47-9BCF-205AF5015D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8" name="Arc 1078">
                        <a:extLst>
                          <a:ext uri="{FF2B5EF4-FFF2-40B4-BE49-F238E27FC236}">
                            <a16:creationId xmlns:a16="http://schemas.microsoft.com/office/drawing/2014/main" id="{E44E6F89-8972-4CC9-ACF3-EC61B9EEDA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9" name="Arc 1079">
                        <a:extLst>
                          <a:ext uri="{FF2B5EF4-FFF2-40B4-BE49-F238E27FC236}">
                            <a16:creationId xmlns:a16="http://schemas.microsoft.com/office/drawing/2014/main" id="{0CC3521E-C8A1-4A60-9E5B-9F1BA1757B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0" name="Arc 1080">
                        <a:extLst>
                          <a:ext uri="{FF2B5EF4-FFF2-40B4-BE49-F238E27FC236}">
                            <a16:creationId xmlns:a16="http://schemas.microsoft.com/office/drawing/2014/main" id="{9F9311CA-F7B0-4977-AFBE-EC4F0B8C11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1" name="Arc 1081">
                        <a:extLst>
                          <a:ext uri="{FF2B5EF4-FFF2-40B4-BE49-F238E27FC236}">
                            <a16:creationId xmlns:a16="http://schemas.microsoft.com/office/drawing/2014/main" id="{1CF6EC1B-F30B-4BCF-AB5A-ECED32C4F3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41" name="Group 1082">
                      <a:extLst>
                        <a:ext uri="{FF2B5EF4-FFF2-40B4-BE49-F238E27FC236}">
                          <a16:creationId xmlns:a16="http://schemas.microsoft.com/office/drawing/2014/main" id="{CE36D4A9-9764-4D1B-AAAD-8C76AE653A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442" name="Arc 1083">
                        <a:extLst>
                          <a:ext uri="{FF2B5EF4-FFF2-40B4-BE49-F238E27FC236}">
                            <a16:creationId xmlns:a16="http://schemas.microsoft.com/office/drawing/2014/main" id="{6497566F-41E0-449A-BC6C-76FEB0E73C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3" name="Arc 1084">
                        <a:extLst>
                          <a:ext uri="{FF2B5EF4-FFF2-40B4-BE49-F238E27FC236}">
                            <a16:creationId xmlns:a16="http://schemas.microsoft.com/office/drawing/2014/main" id="{6E5D0BB0-FA17-4C8D-ACF1-03EC091DA0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4" name="Arc 1085">
                        <a:extLst>
                          <a:ext uri="{FF2B5EF4-FFF2-40B4-BE49-F238E27FC236}">
                            <a16:creationId xmlns:a16="http://schemas.microsoft.com/office/drawing/2014/main" id="{853E849F-28E1-4F82-A2CE-310D6B2C54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5" name="Arc 1086">
                        <a:extLst>
                          <a:ext uri="{FF2B5EF4-FFF2-40B4-BE49-F238E27FC236}">
                            <a16:creationId xmlns:a16="http://schemas.microsoft.com/office/drawing/2014/main" id="{DBB7BDAA-65BB-405D-A1BF-87BFB3FFD8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6" name="Arc 1087">
                        <a:extLst>
                          <a:ext uri="{FF2B5EF4-FFF2-40B4-BE49-F238E27FC236}">
                            <a16:creationId xmlns:a16="http://schemas.microsoft.com/office/drawing/2014/main" id="{07DBC820-41B0-425F-BCE4-6A1AEC066E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27" name="Group 1088">
                    <a:extLst>
                      <a:ext uri="{FF2B5EF4-FFF2-40B4-BE49-F238E27FC236}">
                        <a16:creationId xmlns:a16="http://schemas.microsoft.com/office/drawing/2014/main" id="{E163BEC3-64E6-41FA-9781-DA8C61314D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428" name="Group 1089">
                      <a:extLst>
                        <a:ext uri="{FF2B5EF4-FFF2-40B4-BE49-F238E27FC236}">
                          <a16:creationId xmlns:a16="http://schemas.microsoft.com/office/drawing/2014/main" id="{B17CB732-63F6-42B7-A663-BFDE3A1837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435" name="Arc 1090">
                        <a:extLst>
                          <a:ext uri="{FF2B5EF4-FFF2-40B4-BE49-F238E27FC236}">
                            <a16:creationId xmlns:a16="http://schemas.microsoft.com/office/drawing/2014/main" id="{B2F025FF-C7CB-417E-9370-A3A691F1FB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6" name="Arc 1091">
                        <a:extLst>
                          <a:ext uri="{FF2B5EF4-FFF2-40B4-BE49-F238E27FC236}">
                            <a16:creationId xmlns:a16="http://schemas.microsoft.com/office/drawing/2014/main" id="{B7883E34-A5F9-4F7B-A44A-F593FC9FE3F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7" name="Arc 1092">
                        <a:extLst>
                          <a:ext uri="{FF2B5EF4-FFF2-40B4-BE49-F238E27FC236}">
                            <a16:creationId xmlns:a16="http://schemas.microsoft.com/office/drawing/2014/main" id="{E654A1E6-7FE4-4209-AC23-5B68BD9797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8" name="Arc 1093">
                        <a:extLst>
                          <a:ext uri="{FF2B5EF4-FFF2-40B4-BE49-F238E27FC236}">
                            <a16:creationId xmlns:a16="http://schemas.microsoft.com/office/drawing/2014/main" id="{7A8FC799-6930-4A1C-9FE0-5D6DFD739E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9" name="Arc 1094">
                        <a:extLst>
                          <a:ext uri="{FF2B5EF4-FFF2-40B4-BE49-F238E27FC236}">
                            <a16:creationId xmlns:a16="http://schemas.microsoft.com/office/drawing/2014/main" id="{94B870AC-1481-4B08-8085-3B67BBA362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29" name="Group 1095">
                      <a:extLst>
                        <a:ext uri="{FF2B5EF4-FFF2-40B4-BE49-F238E27FC236}">
                          <a16:creationId xmlns:a16="http://schemas.microsoft.com/office/drawing/2014/main" id="{7EB43134-4E66-440A-AE87-C58F9914ED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430" name="Arc 1096">
                        <a:extLst>
                          <a:ext uri="{FF2B5EF4-FFF2-40B4-BE49-F238E27FC236}">
                            <a16:creationId xmlns:a16="http://schemas.microsoft.com/office/drawing/2014/main" id="{2DE9C94E-5314-42EB-8C43-EF45FB073D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1" name="Arc 1097">
                        <a:extLst>
                          <a:ext uri="{FF2B5EF4-FFF2-40B4-BE49-F238E27FC236}">
                            <a16:creationId xmlns:a16="http://schemas.microsoft.com/office/drawing/2014/main" id="{84F5162A-051E-4F6B-9CE8-5719CED6ED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2" name="Arc 1098">
                        <a:extLst>
                          <a:ext uri="{FF2B5EF4-FFF2-40B4-BE49-F238E27FC236}">
                            <a16:creationId xmlns:a16="http://schemas.microsoft.com/office/drawing/2014/main" id="{14FBF671-57FB-4A8F-982C-D5CC24E136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3" name="Arc 1099">
                        <a:extLst>
                          <a:ext uri="{FF2B5EF4-FFF2-40B4-BE49-F238E27FC236}">
                            <a16:creationId xmlns:a16="http://schemas.microsoft.com/office/drawing/2014/main" id="{C7D5A332-3E92-4EB5-8464-E3588D40531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4" name="Arc 1100">
                        <a:extLst>
                          <a:ext uri="{FF2B5EF4-FFF2-40B4-BE49-F238E27FC236}">
                            <a16:creationId xmlns:a16="http://schemas.microsoft.com/office/drawing/2014/main" id="{6AB2F368-B641-447C-80B1-93181E91AA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69" name="Group 1101">
                <a:extLst>
                  <a:ext uri="{FF2B5EF4-FFF2-40B4-BE49-F238E27FC236}">
                    <a16:creationId xmlns:a16="http://schemas.microsoft.com/office/drawing/2014/main" id="{12EF21C9-3CFD-4A8B-B185-978B762F2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370" name="Group 1102">
                  <a:extLst>
                    <a:ext uri="{FF2B5EF4-FFF2-40B4-BE49-F238E27FC236}">
                      <a16:creationId xmlns:a16="http://schemas.microsoft.com/office/drawing/2014/main" id="{C46EB44B-E66C-46B6-89C8-E1C5B37AEC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398" name="Group 1103">
                    <a:extLst>
                      <a:ext uri="{FF2B5EF4-FFF2-40B4-BE49-F238E27FC236}">
                        <a16:creationId xmlns:a16="http://schemas.microsoft.com/office/drawing/2014/main" id="{5050079A-3521-4D4C-AF76-115C1BB01C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412" name="Group 1104">
                      <a:extLst>
                        <a:ext uri="{FF2B5EF4-FFF2-40B4-BE49-F238E27FC236}">
                          <a16:creationId xmlns:a16="http://schemas.microsoft.com/office/drawing/2014/main" id="{2FD6BD55-9B67-401F-AF60-1663EAA46F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419" name="Arc 1105">
                        <a:extLst>
                          <a:ext uri="{FF2B5EF4-FFF2-40B4-BE49-F238E27FC236}">
                            <a16:creationId xmlns:a16="http://schemas.microsoft.com/office/drawing/2014/main" id="{94E274D8-CBA7-4C90-AD7C-542754ACCD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0" name="Arc 1106">
                        <a:extLst>
                          <a:ext uri="{FF2B5EF4-FFF2-40B4-BE49-F238E27FC236}">
                            <a16:creationId xmlns:a16="http://schemas.microsoft.com/office/drawing/2014/main" id="{F8A612E1-AF4A-4FEB-A139-0B9D0F78C5D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1" name="Arc 1107">
                        <a:extLst>
                          <a:ext uri="{FF2B5EF4-FFF2-40B4-BE49-F238E27FC236}">
                            <a16:creationId xmlns:a16="http://schemas.microsoft.com/office/drawing/2014/main" id="{EC0F8ED5-A364-476F-808E-ACFF25DD3D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2" name="Arc 1108">
                        <a:extLst>
                          <a:ext uri="{FF2B5EF4-FFF2-40B4-BE49-F238E27FC236}">
                            <a16:creationId xmlns:a16="http://schemas.microsoft.com/office/drawing/2014/main" id="{91139EDE-634C-439E-B14E-A668EF189D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3" name="Arc 1109">
                        <a:extLst>
                          <a:ext uri="{FF2B5EF4-FFF2-40B4-BE49-F238E27FC236}">
                            <a16:creationId xmlns:a16="http://schemas.microsoft.com/office/drawing/2014/main" id="{DED97176-C7C8-4E44-8BCD-22948DBF74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13" name="Group 1110">
                      <a:extLst>
                        <a:ext uri="{FF2B5EF4-FFF2-40B4-BE49-F238E27FC236}">
                          <a16:creationId xmlns:a16="http://schemas.microsoft.com/office/drawing/2014/main" id="{326EEB4A-0AC8-4250-9F03-2BC792E929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414" name="Arc 1111">
                        <a:extLst>
                          <a:ext uri="{FF2B5EF4-FFF2-40B4-BE49-F238E27FC236}">
                            <a16:creationId xmlns:a16="http://schemas.microsoft.com/office/drawing/2014/main" id="{7C1A82DA-5680-4F82-8DBF-BDDF1F1B12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5" name="Arc 1112">
                        <a:extLst>
                          <a:ext uri="{FF2B5EF4-FFF2-40B4-BE49-F238E27FC236}">
                            <a16:creationId xmlns:a16="http://schemas.microsoft.com/office/drawing/2014/main" id="{530F4CDF-E2E3-4D2A-A04B-7FCB15883E8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6" name="Arc 1113">
                        <a:extLst>
                          <a:ext uri="{FF2B5EF4-FFF2-40B4-BE49-F238E27FC236}">
                            <a16:creationId xmlns:a16="http://schemas.microsoft.com/office/drawing/2014/main" id="{3AB76D4A-98FF-4856-8CB3-FC5DD6A3C70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7" name="Arc 1114">
                        <a:extLst>
                          <a:ext uri="{FF2B5EF4-FFF2-40B4-BE49-F238E27FC236}">
                            <a16:creationId xmlns:a16="http://schemas.microsoft.com/office/drawing/2014/main" id="{B9AC69B9-8F23-4D2F-A3F6-60B23524C2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8" name="Arc 1115">
                        <a:extLst>
                          <a:ext uri="{FF2B5EF4-FFF2-40B4-BE49-F238E27FC236}">
                            <a16:creationId xmlns:a16="http://schemas.microsoft.com/office/drawing/2014/main" id="{783054C7-1697-4455-B681-DFAA4604E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1116">
                    <a:extLst>
                      <a:ext uri="{FF2B5EF4-FFF2-40B4-BE49-F238E27FC236}">
                        <a16:creationId xmlns:a16="http://schemas.microsoft.com/office/drawing/2014/main" id="{8F2C52CB-BE87-4098-A5D0-003DFF98C0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400" name="Group 1117">
                      <a:extLst>
                        <a:ext uri="{FF2B5EF4-FFF2-40B4-BE49-F238E27FC236}">
                          <a16:creationId xmlns:a16="http://schemas.microsoft.com/office/drawing/2014/main" id="{6562992A-924C-44BA-B9F6-5483FFF574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407" name="Arc 1118">
                        <a:extLst>
                          <a:ext uri="{FF2B5EF4-FFF2-40B4-BE49-F238E27FC236}">
                            <a16:creationId xmlns:a16="http://schemas.microsoft.com/office/drawing/2014/main" id="{3975AB8E-49F7-4B9F-9EB8-1229A59D6D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8" name="Arc 1119">
                        <a:extLst>
                          <a:ext uri="{FF2B5EF4-FFF2-40B4-BE49-F238E27FC236}">
                            <a16:creationId xmlns:a16="http://schemas.microsoft.com/office/drawing/2014/main" id="{7A040126-8517-4C1C-8B03-383C8FF7E8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9" name="Arc 1120">
                        <a:extLst>
                          <a:ext uri="{FF2B5EF4-FFF2-40B4-BE49-F238E27FC236}">
                            <a16:creationId xmlns:a16="http://schemas.microsoft.com/office/drawing/2014/main" id="{E38D8BAC-D788-4EBB-B97B-E6139B0EFB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0" name="Arc 1121">
                        <a:extLst>
                          <a:ext uri="{FF2B5EF4-FFF2-40B4-BE49-F238E27FC236}">
                            <a16:creationId xmlns:a16="http://schemas.microsoft.com/office/drawing/2014/main" id="{60877936-0472-487E-8EFE-8E3E2618D4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1" name="Arc 1122">
                        <a:extLst>
                          <a:ext uri="{FF2B5EF4-FFF2-40B4-BE49-F238E27FC236}">
                            <a16:creationId xmlns:a16="http://schemas.microsoft.com/office/drawing/2014/main" id="{855B74E2-15C4-4C83-A446-AE3F2142F9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01" name="Group 1123">
                      <a:extLst>
                        <a:ext uri="{FF2B5EF4-FFF2-40B4-BE49-F238E27FC236}">
                          <a16:creationId xmlns:a16="http://schemas.microsoft.com/office/drawing/2014/main" id="{A3A05FA2-609A-4406-9DA2-0283389C30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402" name="Arc 1124">
                        <a:extLst>
                          <a:ext uri="{FF2B5EF4-FFF2-40B4-BE49-F238E27FC236}">
                            <a16:creationId xmlns:a16="http://schemas.microsoft.com/office/drawing/2014/main" id="{C7A0AB54-D0B3-4338-BCDF-3C9FB22650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3" name="Arc 1125">
                        <a:extLst>
                          <a:ext uri="{FF2B5EF4-FFF2-40B4-BE49-F238E27FC236}">
                            <a16:creationId xmlns:a16="http://schemas.microsoft.com/office/drawing/2014/main" id="{8B7F0094-A6E5-47B4-A440-24B3C1768C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4" name="Arc 1126">
                        <a:extLst>
                          <a:ext uri="{FF2B5EF4-FFF2-40B4-BE49-F238E27FC236}">
                            <a16:creationId xmlns:a16="http://schemas.microsoft.com/office/drawing/2014/main" id="{C5105863-DB0E-41EC-B902-BC3A8DCD8A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5" name="Arc 1127">
                        <a:extLst>
                          <a:ext uri="{FF2B5EF4-FFF2-40B4-BE49-F238E27FC236}">
                            <a16:creationId xmlns:a16="http://schemas.microsoft.com/office/drawing/2014/main" id="{31E37375-0B2E-4738-A6B5-46F46B9375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6" name="Arc 1128">
                        <a:extLst>
                          <a:ext uri="{FF2B5EF4-FFF2-40B4-BE49-F238E27FC236}">
                            <a16:creationId xmlns:a16="http://schemas.microsoft.com/office/drawing/2014/main" id="{DEEFCCBA-D600-4C23-96B3-FF46F8491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71" name="Group 1129">
                  <a:extLst>
                    <a:ext uri="{FF2B5EF4-FFF2-40B4-BE49-F238E27FC236}">
                      <a16:creationId xmlns:a16="http://schemas.microsoft.com/office/drawing/2014/main" id="{D75957F0-078D-4143-947A-26BC1D752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372" name="Group 1130">
                    <a:extLst>
                      <a:ext uri="{FF2B5EF4-FFF2-40B4-BE49-F238E27FC236}">
                        <a16:creationId xmlns:a16="http://schemas.microsoft.com/office/drawing/2014/main" id="{41F16158-C9C0-4A22-B9D7-60EC3DEC7A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386" name="Group 1131">
                      <a:extLst>
                        <a:ext uri="{FF2B5EF4-FFF2-40B4-BE49-F238E27FC236}">
                          <a16:creationId xmlns:a16="http://schemas.microsoft.com/office/drawing/2014/main" id="{9E0B4093-DEC4-4967-A386-6948854746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393" name="Arc 1132">
                        <a:extLst>
                          <a:ext uri="{FF2B5EF4-FFF2-40B4-BE49-F238E27FC236}">
                            <a16:creationId xmlns:a16="http://schemas.microsoft.com/office/drawing/2014/main" id="{423FA17F-D84C-4FD3-B94D-F42EB5D899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4" name="Arc 1133">
                        <a:extLst>
                          <a:ext uri="{FF2B5EF4-FFF2-40B4-BE49-F238E27FC236}">
                            <a16:creationId xmlns:a16="http://schemas.microsoft.com/office/drawing/2014/main" id="{1FB53C20-131F-4397-AF7F-48AEAE13E1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5" name="Arc 1134">
                        <a:extLst>
                          <a:ext uri="{FF2B5EF4-FFF2-40B4-BE49-F238E27FC236}">
                            <a16:creationId xmlns:a16="http://schemas.microsoft.com/office/drawing/2014/main" id="{A74FE432-1A99-49EF-A6CA-8D8F9F2F78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6" name="Arc 1135">
                        <a:extLst>
                          <a:ext uri="{FF2B5EF4-FFF2-40B4-BE49-F238E27FC236}">
                            <a16:creationId xmlns:a16="http://schemas.microsoft.com/office/drawing/2014/main" id="{F2F976A7-1077-452B-85F9-45105166D0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7" name="Arc 1136">
                        <a:extLst>
                          <a:ext uri="{FF2B5EF4-FFF2-40B4-BE49-F238E27FC236}">
                            <a16:creationId xmlns:a16="http://schemas.microsoft.com/office/drawing/2014/main" id="{1F4DDE7C-699B-4AC0-A83E-94E5538201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387" name="Group 1137">
                      <a:extLst>
                        <a:ext uri="{FF2B5EF4-FFF2-40B4-BE49-F238E27FC236}">
                          <a16:creationId xmlns:a16="http://schemas.microsoft.com/office/drawing/2014/main" id="{096835B2-FD2D-47CA-817A-6A80BBAED6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388" name="Arc 1138">
                        <a:extLst>
                          <a:ext uri="{FF2B5EF4-FFF2-40B4-BE49-F238E27FC236}">
                            <a16:creationId xmlns:a16="http://schemas.microsoft.com/office/drawing/2014/main" id="{0AF41926-4F7E-4C65-8F56-B710EADBFB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9" name="Arc 1139">
                        <a:extLst>
                          <a:ext uri="{FF2B5EF4-FFF2-40B4-BE49-F238E27FC236}">
                            <a16:creationId xmlns:a16="http://schemas.microsoft.com/office/drawing/2014/main" id="{5DE8CD4A-2AA9-4322-8823-A5E7A53B9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0" name="Arc 1140">
                        <a:extLst>
                          <a:ext uri="{FF2B5EF4-FFF2-40B4-BE49-F238E27FC236}">
                            <a16:creationId xmlns:a16="http://schemas.microsoft.com/office/drawing/2014/main" id="{D58E0ADB-6E2C-4108-B92D-B8A4B09C83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1" name="Arc 1141">
                        <a:extLst>
                          <a:ext uri="{FF2B5EF4-FFF2-40B4-BE49-F238E27FC236}">
                            <a16:creationId xmlns:a16="http://schemas.microsoft.com/office/drawing/2014/main" id="{2E7F036A-36D1-447A-906D-4EBC375547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2" name="Arc 1142">
                        <a:extLst>
                          <a:ext uri="{FF2B5EF4-FFF2-40B4-BE49-F238E27FC236}">
                            <a16:creationId xmlns:a16="http://schemas.microsoft.com/office/drawing/2014/main" id="{53EEEEFD-0E76-464E-9A1D-BA32742798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373" name="Group 1143">
                    <a:extLst>
                      <a:ext uri="{FF2B5EF4-FFF2-40B4-BE49-F238E27FC236}">
                        <a16:creationId xmlns:a16="http://schemas.microsoft.com/office/drawing/2014/main" id="{1AE5BC87-8931-4D0C-BCFE-218F0ED3D2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374" name="Group 1144">
                      <a:extLst>
                        <a:ext uri="{FF2B5EF4-FFF2-40B4-BE49-F238E27FC236}">
                          <a16:creationId xmlns:a16="http://schemas.microsoft.com/office/drawing/2014/main" id="{94FD3A50-D32D-42E6-AABF-58B7BF09FB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381" name="Arc 1145">
                        <a:extLst>
                          <a:ext uri="{FF2B5EF4-FFF2-40B4-BE49-F238E27FC236}">
                            <a16:creationId xmlns:a16="http://schemas.microsoft.com/office/drawing/2014/main" id="{BDC27955-9C48-4AA0-8F82-19C86AC66C1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2" name="Arc 1146">
                        <a:extLst>
                          <a:ext uri="{FF2B5EF4-FFF2-40B4-BE49-F238E27FC236}">
                            <a16:creationId xmlns:a16="http://schemas.microsoft.com/office/drawing/2014/main" id="{B91F4486-0076-45C5-856E-402A231F4A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3" name="Arc 1147">
                        <a:extLst>
                          <a:ext uri="{FF2B5EF4-FFF2-40B4-BE49-F238E27FC236}">
                            <a16:creationId xmlns:a16="http://schemas.microsoft.com/office/drawing/2014/main" id="{ED9F0539-42E7-4C37-961E-A7325BD4C5F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4" name="Arc 1148">
                        <a:extLst>
                          <a:ext uri="{FF2B5EF4-FFF2-40B4-BE49-F238E27FC236}">
                            <a16:creationId xmlns:a16="http://schemas.microsoft.com/office/drawing/2014/main" id="{DF8CE73C-EE17-444A-98D1-F662F6A3D9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5" name="Arc 1149">
                        <a:extLst>
                          <a:ext uri="{FF2B5EF4-FFF2-40B4-BE49-F238E27FC236}">
                            <a16:creationId xmlns:a16="http://schemas.microsoft.com/office/drawing/2014/main" id="{7B76525D-C434-4EBF-8585-92F160BD27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375" name="Group 1150">
                      <a:extLst>
                        <a:ext uri="{FF2B5EF4-FFF2-40B4-BE49-F238E27FC236}">
                          <a16:creationId xmlns:a16="http://schemas.microsoft.com/office/drawing/2014/main" id="{D431C6D8-8E54-4360-90EE-D764D3124E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376" name="Arc 1151">
                        <a:extLst>
                          <a:ext uri="{FF2B5EF4-FFF2-40B4-BE49-F238E27FC236}">
                            <a16:creationId xmlns:a16="http://schemas.microsoft.com/office/drawing/2014/main" id="{E078C352-2611-451B-9A38-B2C8A2C970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7" name="Arc 1152">
                        <a:extLst>
                          <a:ext uri="{FF2B5EF4-FFF2-40B4-BE49-F238E27FC236}">
                            <a16:creationId xmlns:a16="http://schemas.microsoft.com/office/drawing/2014/main" id="{477E1575-11B0-4375-AF08-1A27C5CD16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8" name="Arc 1153">
                        <a:extLst>
                          <a:ext uri="{FF2B5EF4-FFF2-40B4-BE49-F238E27FC236}">
                            <a16:creationId xmlns:a16="http://schemas.microsoft.com/office/drawing/2014/main" id="{CF994C6C-53C4-454F-86A6-6A6921DC20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9" name="Arc 1154">
                        <a:extLst>
                          <a:ext uri="{FF2B5EF4-FFF2-40B4-BE49-F238E27FC236}">
                            <a16:creationId xmlns:a16="http://schemas.microsoft.com/office/drawing/2014/main" id="{A4E5CAD4-B1E5-4D67-A17A-690EB09CD1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0" name="Arc 1155">
                        <a:extLst>
                          <a:ext uri="{FF2B5EF4-FFF2-40B4-BE49-F238E27FC236}">
                            <a16:creationId xmlns:a16="http://schemas.microsoft.com/office/drawing/2014/main" id="{474E6284-1033-4D4C-B042-450FF4D619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78" name="Line 1156">
              <a:extLst>
                <a:ext uri="{FF2B5EF4-FFF2-40B4-BE49-F238E27FC236}">
                  <a16:creationId xmlns:a16="http://schemas.microsoft.com/office/drawing/2014/main" id="{BD004874-8106-46D8-A685-6D5AC4EE8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268" y="3846753"/>
              <a:ext cx="5943600" cy="0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79" name="Group 1158">
              <a:extLst>
                <a:ext uri="{FF2B5EF4-FFF2-40B4-BE49-F238E27FC236}">
                  <a16:creationId xmlns:a16="http://schemas.microsoft.com/office/drawing/2014/main" id="{22C16628-701C-45BC-AC49-D03B97615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3068" y="3465753"/>
              <a:ext cx="1725613" cy="381000"/>
              <a:chOff x="2244" y="3081"/>
              <a:chExt cx="812" cy="191"/>
            </a:xfrm>
          </p:grpSpPr>
          <p:grpSp>
            <p:nvGrpSpPr>
              <p:cNvPr id="480" name="Group 1159">
                <a:extLst>
                  <a:ext uri="{FF2B5EF4-FFF2-40B4-BE49-F238E27FC236}">
                    <a16:creationId xmlns:a16="http://schemas.microsoft.com/office/drawing/2014/main" id="{C7667C3F-6B4C-460E-8845-9C869B7F6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536" name="Group 1160">
                  <a:extLst>
                    <a:ext uri="{FF2B5EF4-FFF2-40B4-BE49-F238E27FC236}">
                      <a16:creationId xmlns:a16="http://schemas.microsoft.com/office/drawing/2014/main" id="{01A75330-7CA7-4FAB-8B10-8493881D1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564" name="Group 1161">
                    <a:extLst>
                      <a:ext uri="{FF2B5EF4-FFF2-40B4-BE49-F238E27FC236}">
                        <a16:creationId xmlns:a16="http://schemas.microsoft.com/office/drawing/2014/main" id="{D6359D3A-75B9-49BD-83B1-6761B40B01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578" name="Group 1162">
                      <a:extLst>
                        <a:ext uri="{FF2B5EF4-FFF2-40B4-BE49-F238E27FC236}">
                          <a16:creationId xmlns:a16="http://schemas.microsoft.com/office/drawing/2014/main" id="{D45A3F71-2BA9-4B35-8926-3422BE1BB7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585" name="Arc 1163">
                        <a:extLst>
                          <a:ext uri="{FF2B5EF4-FFF2-40B4-BE49-F238E27FC236}">
                            <a16:creationId xmlns:a16="http://schemas.microsoft.com/office/drawing/2014/main" id="{B665E56E-F716-4D08-85FB-CEC69E3657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6" name="Arc 1164">
                        <a:extLst>
                          <a:ext uri="{FF2B5EF4-FFF2-40B4-BE49-F238E27FC236}">
                            <a16:creationId xmlns:a16="http://schemas.microsoft.com/office/drawing/2014/main" id="{E8AB555E-A7DA-4EF6-9D74-2529EF7EB18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7" name="Arc 1165">
                        <a:extLst>
                          <a:ext uri="{FF2B5EF4-FFF2-40B4-BE49-F238E27FC236}">
                            <a16:creationId xmlns:a16="http://schemas.microsoft.com/office/drawing/2014/main" id="{09F118FD-1D9E-49B7-81FE-BAFE305F734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8" name="Arc 1166">
                        <a:extLst>
                          <a:ext uri="{FF2B5EF4-FFF2-40B4-BE49-F238E27FC236}">
                            <a16:creationId xmlns:a16="http://schemas.microsoft.com/office/drawing/2014/main" id="{07B41BA1-5B32-4351-8364-D69970A9D7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9" name="Arc 1167">
                        <a:extLst>
                          <a:ext uri="{FF2B5EF4-FFF2-40B4-BE49-F238E27FC236}">
                            <a16:creationId xmlns:a16="http://schemas.microsoft.com/office/drawing/2014/main" id="{31E036A1-7582-4E50-9AE3-725798F566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79" name="Group 1168">
                      <a:extLst>
                        <a:ext uri="{FF2B5EF4-FFF2-40B4-BE49-F238E27FC236}">
                          <a16:creationId xmlns:a16="http://schemas.microsoft.com/office/drawing/2014/main" id="{1FF64974-9777-48B1-A5B0-6C7812618E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580" name="Arc 1169">
                        <a:extLst>
                          <a:ext uri="{FF2B5EF4-FFF2-40B4-BE49-F238E27FC236}">
                            <a16:creationId xmlns:a16="http://schemas.microsoft.com/office/drawing/2014/main" id="{BFA1622D-7F9B-42E2-9C09-D76C415FAB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1" name="Arc 1170">
                        <a:extLst>
                          <a:ext uri="{FF2B5EF4-FFF2-40B4-BE49-F238E27FC236}">
                            <a16:creationId xmlns:a16="http://schemas.microsoft.com/office/drawing/2014/main" id="{A95DD17C-5652-4687-9915-0DA63D61B7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2" name="Arc 1171">
                        <a:extLst>
                          <a:ext uri="{FF2B5EF4-FFF2-40B4-BE49-F238E27FC236}">
                            <a16:creationId xmlns:a16="http://schemas.microsoft.com/office/drawing/2014/main" id="{773E07C7-2213-464C-9829-F265336C6EB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3" name="Arc 1172">
                        <a:extLst>
                          <a:ext uri="{FF2B5EF4-FFF2-40B4-BE49-F238E27FC236}">
                            <a16:creationId xmlns:a16="http://schemas.microsoft.com/office/drawing/2014/main" id="{88B29C2F-6FED-4887-84D8-7817AEC8F8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4" name="Arc 1173">
                        <a:extLst>
                          <a:ext uri="{FF2B5EF4-FFF2-40B4-BE49-F238E27FC236}">
                            <a16:creationId xmlns:a16="http://schemas.microsoft.com/office/drawing/2014/main" id="{B47F40F5-D85C-4A76-9165-2C38A446B5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65" name="Group 1174">
                    <a:extLst>
                      <a:ext uri="{FF2B5EF4-FFF2-40B4-BE49-F238E27FC236}">
                        <a16:creationId xmlns:a16="http://schemas.microsoft.com/office/drawing/2014/main" id="{B0C2090B-41E4-4BF7-AA46-C2C280B7B8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566" name="Group 1175">
                      <a:extLst>
                        <a:ext uri="{FF2B5EF4-FFF2-40B4-BE49-F238E27FC236}">
                          <a16:creationId xmlns:a16="http://schemas.microsoft.com/office/drawing/2014/main" id="{8F6C54AB-E8CA-4FF4-9CED-75FD61D00F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573" name="Arc 1176">
                        <a:extLst>
                          <a:ext uri="{FF2B5EF4-FFF2-40B4-BE49-F238E27FC236}">
                            <a16:creationId xmlns:a16="http://schemas.microsoft.com/office/drawing/2014/main" id="{7B83F2A8-1E9B-4252-A11A-7543F8AA4EB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4" name="Arc 1177">
                        <a:extLst>
                          <a:ext uri="{FF2B5EF4-FFF2-40B4-BE49-F238E27FC236}">
                            <a16:creationId xmlns:a16="http://schemas.microsoft.com/office/drawing/2014/main" id="{F1C26FAA-4027-4E0C-962B-C682BA2AB7F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5" name="Arc 1178">
                        <a:extLst>
                          <a:ext uri="{FF2B5EF4-FFF2-40B4-BE49-F238E27FC236}">
                            <a16:creationId xmlns:a16="http://schemas.microsoft.com/office/drawing/2014/main" id="{B8B161B9-0FA9-4366-947A-9A322894F3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6" name="Arc 1179">
                        <a:extLst>
                          <a:ext uri="{FF2B5EF4-FFF2-40B4-BE49-F238E27FC236}">
                            <a16:creationId xmlns:a16="http://schemas.microsoft.com/office/drawing/2014/main" id="{E58B3CE4-277D-4C9D-8FA0-851D46C093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7" name="Arc 1180">
                        <a:extLst>
                          <a:ext uri="{FF2B5EF4-FFF2-40B4-BE49-F238E27FC236}">
                            <a16:creationId xmlns:a16="http://schemas.microsoft.com/office/drawing/2014/main" id="{4308E277-EAC4-4AD5-B436-9011B43250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67" name="Group 1181">
                      <a:extLst>
                        <a:ext uri="{FF2B5EF4-FFF2-40B4-BE49-F238E27FC236}">
                          <a16:creationId xmlns:a16="http://schemas.microsoft.com/office/drawing/2014/main" id="{FA33437E-1721-47AD-9EF8-069128BB57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568" name="Arc 1182">
                        <a:extLst>
                          <a:ext uri="{FF2B5EF4-FFF2-40B4-BE49-F238E27FC236}">
                            <a16:creationId xmlns:a16="http://schemas.microsoft.com/office/drawing/2014/main" id="{2D1F5F3F-7245-4A27-89B1-E3C6DC3326E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9" name="Arc 1183">
                        <a:extLst>
                          <a:ext uri="{FF2B5EF4-FFF2-40B4-BE49-F238E27FC236}">
                            <a16:creationId xmlns:a16="http://schemas.microsoft.com/office/drawing/2014/main" id="{2EF73B3D-081D-483E-9B4C-E86D727DAE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0" name="Arc 1184">
                        <a:extLst>
                          <a:ext uri="{FF2B5EF4-FFF2-40B4-BE49-F238E27FC236}">
                            <a16:creationId xmlns:a16="http://schemas.microsoft.com/office/drawing/2014/main" id="{B215B2AD-81E9-4FEF-A724-5C80652F1C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1" name="Arc 1185">
                        <a:extLst>
                          <a:ext uri="{FF2B5EF4-FFF2-40B4-BE49-F238E27FC236}">
                            <a16:creationId xmlns:a16="http://schemas.microsoft.com/office/drawing/2014/main" id="{114729E9-87EC-4973-887A-ACCF317E86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2" name="Arc 1186">
                        <a:extLst>
                          <a:ext uri="{FF2B5EF4-FFF2-40B4-BE49-F238E27FC236}">
                            <a16:creationId xmlns:a16="http://schemas.microsoft.com/office/drawing/2014/main" id="{56D9E0E7-3FA1-4425-AD2D-2F4AA41A48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7" name="Group 1187">
                  <a:extLst>
                    <a:ext uri="{FF2B5EF4-FFF2-40B4-BE49-F238E27FC236}">
                      <a16:creationId xmlns:a16="http://schemas.microsoft.com/office/drawing/2014/main" id="{D80C1BB4-9EDE-48B7-A66F-D384E2CF4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538" name="Group 1188">
                    <a:extLst>
                      <a:ext uri="{FF2B5EF4-FFF2-40B4-BE49-F238E27FC236}">
                        <a16:creationId xmlns:a16="http://schemas.microsoft.com/office/drawing/2014/main" id="{A8550DCA-999D-4731-BD3C-4EC6378E89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552" name="Group 1189">
                      <a:extLst>
                        <a:ext uri="{FF2B5EF4-FFF2-40B4-BE49-F238E27FC236}">
                          <a16:creationId xmlns:a16="http://schemas.microsoft.com/office/drawing/2014/main" id="{CC764B2D-FDEB-4C9B-B89C-19AB21EA48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559" name="Arc 1190">
                        <a:extLst>
                          <a:ext uri="{FF2B5EF4-FFF2-40B4-BE49-F238E27FC236}">
                            <a16:creationId xmlns:a16="http://schemas.microsoft.com/office/drawing/2014/main" id="{51E04C0E-B976-4270-AEA5-A480A0FACB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0" name="Arc 1191">
                        <a:extLst>
                          <a:ext uri="{FF2B5EF4-FFF2-40B4-BE49-F238E27FC236}">
                            <a16:creationId xmlns:a16="http://schemas.microsoft.com/office/drawing/2014/main" id="{E9B43D5B-CBE6-4423-8A69-1B827D34C10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1" name="Arc 1192">
                        <a:extLst>
                          <a:ext uri="{FF2B5EF4-FFF2-40B4-BE49-F238E27FC236}">
                            <a16:creationId xmlns:a16="http://schemas.microsoft.com/office/drawing/2014/main" id="{F85521A7-B6E6-43CC-A005-17BA9F3205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2" name="Arc 1193">
                        <a:extLst>
                          <a:ext uri="{FF2B5EF4-FFF2-40B4-BE49-F238E27FC236}">
                            <a16:creationId xmlns:a16="http://schemas.microsoft.com/office/drawing/2014/main" id="{99B887CF-10D3-4067-8462-6E5493A773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3" name="Arc 1194">
                        <a:extLst>
                          <a:ext uri="{FF2B5EF4-FFF2-40B4-BE49-F238E27FC236}">
                            <a16:creationId xmlns:a16="http://schemas.microsoft.com/office/drawing/2014/main" id="{587C9C01-8EF9-47EC-859E-88CE0D3FAF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53" name="Group 1195">
                      <a:extLst>
                        <a:ext uri="{FF2B5EF4-FFF2-40B4-BE49-F238E27FC236}">
                          <a16:creationId xmlns:a16="http://schemas.microsoft.com/office/drawing/2014/main" id="{123E11AD-3324-4994-9869-B17C949A1E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554" name="Arc 1196">
                        <a:extLst>
                          <a:ext uri="{FF2B5EF4-FFF2-40B4-BE49-F238E27FC236}">
                            <a16:creationId xmlns:a16="http://schemas.microsoft.com/office/drawing/2014/main" id="{578C45C3-5A16-459B-84A9-DE4F066A8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5" name="Arc 1197">
                        <a:extLst>
                          <a:ext uri="{FF2B5EF4-FFF2-40B4-BE49-F238E27FC236}">
                            <a16:creationId xmlns:a16="http://schemas.microsoft.com/office/drawing/2014/main" id="{E9F43654-9127-4B4E-9523-48E2EBE29C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6" name="Arc 1198">
                        <a:extLst>
                          <a:ext uri="{FF2B5EF4-FFF2-40B4-BE49-F238E27FC236}">
                            <a16:creationId xmlns:a16="http://schemas.microsoft.com/office/drawing/2014/main" id="{B9B6A2C1-0BB8-4882-9978-FA4E0EB68BD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7" name="Arc 1199">
                        <a:extLst>
                          <a:ext uri="{FF2B5EF4-FFF2-40B4-BE49-F238E27FC236}">
                            <a16:creationId xmlns:a16="http://schemas.microsoft.com/office/drawing/2014/main" id="{198C2F53-3508-4434-A155-C13F1AFFB7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8" name="Arc 1200">
                        <a:extLst>
                          <a:ext uri="{FF2B5EF4-FFF2-40B4-BE49-F238E27FC236}">
                            <a16:creationId xmlns:a16="http://schemas.microsoft.com/office/drawing/2014/main" id="{5ADD9733-5E6B-4819-8C45-77B80E9078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39" name="Group 1201">
                    <a:extLst>
                      <a:ext uri="{FF2B5EF4-FFF2-40B4-BE49-F238E27FC236}">
                        <a16:creationId xmlns:a16="http://schemas.microsoft.com/office/drawing/2014/main" id="{93585EA4-DF95-4A98-BD4C-286463AA64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540" name="Group 1202">
                      <a:extLst>
                        <a:ext uri="{FF2B5EF4-FFF2-40B4-BE49-F238E27FC236}">
                          <a16:creationId xmlns:a16="http://schemas.microsoft.com/office/drawing/2014/main" id="{2398A0EE-99DD-4CE1-A01D-9E03F979DF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547" name="Arc 1203">
                        <a:extLst>
                          <a:ext uri="{FF2B5EF4-FFF2-40B4-BE49-F238E27FC236}">
                            <a16:creationId xmlns:a16="http://schemas.microsoft.com/office/drawing/2014/main" id="{9CE9A5B9-BC28-4021-A1E4-D07FBB2DC43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8" name="Arc 1204">
                        <a:extLst>
                          <a:ext uri="{FF2B5EF4-FFF2-40B4-BE49-F238E27FC236}">
                            <a16:creationId xmlns:a16="http://schemas.microsoft.com/office/drawing/2014/main" id="{A0DFDE82-8B9A-4F13-91EE-95A05DD917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9" name="Arc 1205">
                        <a:extLst>
                          <a:ext uri="{FF2B5EF4-FFF2-40B4-BE49-F238E27FC236}">
                            <a16:creationId xmlns:a16="http://schemas.microsoft.com/office/drawing/2014/main" id="{F8FCE467-BC90-4194-8D75-F3B19CFBD6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0" name="Arc 1206">
                        <a:extLst>
                          <a:ext uri="{FF2B5EF4-FFF2-40B4-BE49-F238E27FC236}">
                            <a16:creationId xmlns:a16="http://schemas.microsoft.com/office/drawing/2014/main" id="{6A6C52E6-9A5E-43F5-8AC7-CB327DC103B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1" name="Arc 1207">
                        <a:extLst>
                          <a:ext uri="{FF2B5EF4-FFF2-40B4-BE49-F238E27FC236}">
                            <a16:creationId xmlns:a16="http://schemas.microsoft.com/office/drawing/2014/main" id="{D8A24363-C505-4797-9491-B9A1620D1B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41" name="Group 1208">
                      <a:extLst>
                        <a:ext uri="{FF2B5EF4-FFF2-40B4-BE49-F238E27FC236}">
                          <a16:creationId xmlns:a16="http://schemas.microsoft.com/office/drawing/2014/main" id="{20CA4CEA-CF51-489F-84B2-80B7A01911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542" name="Arc 1209">
                        <a:extLst>
                          <a:ext uri="{FF2B5EF4-FFF2-40B4-BE49-F238E27FC236}">
                            <a16:creationId xmlns:a16="http://schemas.microsoft.com/office/drawing/2014/main" id="{CAB1EB74-890D-4173-A62F-E0CAD107D7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3" name="Arc 1210">
                        <a:extLst>
                          <a:ext uri="{FF2B5EF4-FFF2-40B4-BE49-F238E27FC236}">
                            <a16:creationId xmlns:a16="http://schemas.microsoft.com/office/drawing/2014/main" id="{7F6ABA46-C335-4460-ADF2-4E2ABA58F8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4" name="Arc 1211">
                        <a:extLst>
                          <a:ext uri="{FF2B5EF4-FFF2-40B4-BE49-F238E27FC236}">
                            <a16:creationId xmlns:a16="http://schemas.microsoft.com/office/drawing/2014/main" id="{2E12C234-0DAB-4237-A7AD-2D758931ED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5" name="Arc 1212">
                        <a:extLst>
                          <a:ext uri="{FF2B5EF4-FFF2-40B4-BE49-F238E27FC236}">
                            <a16:creationId xmlns:a16="http://schemas.microsoft.com/office/drawing/2014/main" id="{7CFB8095-1B2E-4C4C-ADAC-3C8816110F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6" name="Arc 1213">
                        <a:extLst>
                          <a:ext uri="{FF2B5EF4-FFF2-40B4-BE49-F238E27FC236}">
                            <a16:creationId xmlns:a16="http://schemas.microsoft.com/office/drawing/2014/main" id="{3A2AB29A-923B-4FE6-B15E-7CD22366A7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81" name="Group 1214">
                <a:extLst>
                  <a:ext uri="{FF2B5EF4-FFF2-40B4-BE49-F238E27FC236}">
                    <a16:creationId xmlns:a16="http://schemas.microsoft.com/office/drawing/2014/main" id="{E08AC6E9-96CA-4283-8F8A-41ED3227D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482" name="Group 1215">
                  <a:extLst>
                    <a:ext uri="{FF2B5EF4-FFF2-40B4-BE49-F238E27FC236}">
                      <a16:creationId xmlns:a16="http://schemas.microsoft.com/office/drawing/2014/main" id="{B85B1704-CFBD-4BF0-981C-05D3E1FD3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510" name="Group 1216">
                    <a:extLst>
                      <a:ext uri="{FF2B5EF4-FFF2-40B4-BE49-F238E27FC236}">
                        <a16:creationId xmlns:a16="http://schemas.microsoft.com/office/drawing/2014/main" id="{E9ECACC6-C7BD-42FF-97D6-82304B5391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524" name="Group 1217">
                      <a:extLst>
                        <a:ext uri="{FF2B5EF4-FFF2-40B4-BE49-F238E27FC236}">
                          <a16:creationId xmlns:a16="http://schemas.microsoft.com/office/drawing/2014/main" id="{63069BA8-FABA-4656-959A-FC351D8702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531" name="Arc 1218">
                        <a:extLst>
                          <a:ext uri="{FF2B5EF4-FFF2-40B4-BE49-F238E27FC236}">
                            <a16:creationId xmlns:a16="http://schemas.microsoft.com/office/drawing/2014/main" id="{A0B448A4-14EF-473E-8147-E498262C8C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2" name="Arc 1219">
                        <a:extLst>
                          <a:ext uri="{FF2B5EF4-FFF2-40B4-BE49-F238E27FC236}">
                            <a16:creationId xmlns:a16="http://schemas.microsoft.com/office/drawing/2014/main" id="{4249B786-CBFC-42C8-8DE4-C0A53F89A9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3" name="Arc 1220">
                        <a:extLst>
                          <a:ext uri="{FF2B5EF4-FFF2-40B4-BE49-F238E27FC236}">
                            <a16:creationId xmlns:a16="http://schemas.microsoft.com/office/drawing/2014/main" id="{72ACF4B4-5B77-473A-9B43-CFFC513969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4" name="Arc 1221">
                        <a:extLst>
                          <a:ext uri="{FF2B5EF4-FFF2-40B4-BE49-F238E27FC236}">
                            <a16:creationId xmlns:a16="http://schemas.microsoft.com/office/drawing/2014/main" id="{EA1BF574-D340-4025-9856-1A3B4DE84D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5" name="Arc 1222">
                        <a:extLst>
                          <a:ext uri="{FF2B5EF4-FFF2-40B4-BE49-F238E27FC236}">
                            <a16:creationId xmlns:a16="http://schemas.microsoft.com/office/drawing/2014/main" id="{AEF19875-B35E-49BA-BE42-259E83549E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25" name="Group 1223">
                      <a:extLst>
                        <a:ext uri="{FF2B5EF4-FFF2-40B4-BE49-F238E27FC236}">
                          <a16:creationId xmlns:a16="http://schemas.microsoft.com/office/drawing/2014/main" id="{21D2839D-A00D-4A44-9E0D-02EA8D5C2A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526" name="Arc 1224">
                        <a:extLst>
                          <a:ext uri="{FF2B5EF4-FFF2-40B4-BE49-F238E27FC236}">
                            <a16:creationId xmlns:a16="http://schemas.microsoft.com/office/drawing/2014/main" id="{A2D70CFE-C169-4C77-8517-A97A4BE44B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7" name="Arc 1225">
                        <a:extLst>
                          <a:ext uri="{FF2B5EF4-FFF2-40B4-BE49-F238E27FC236}">
                            <a16:creationId xmlns:a16="http://schemas.microsoft.com/office/drawing/2014/main" id="{4BA06C71-D48C-4FF9-8395-1E16E81148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8" name="Arc 1226">
                        <a:extLst>
                          <a:ext uri="{FF2B5EF4-FFF2-40B4-BE49-F238E27FC236}">
                            <a16:creationId xmlns:a16="http://schemas.microsoft.com/office/drawing/2014/main" id="{58DB4CF2-C616-4495-A164-803C5F578F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9" name="Arc 1227">
                        <a:extLst>
                          <a:ext uri="{FF2B5EF4-FFF2-40B4-BE49-F238E27FC236}">
                            <a16:creationId xmlns:a16="http://schemas.microsoft.com/office/drawing/2014/main" id="{D9B2C86F-3D41-48EF-BDE8-D6A8D5F828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0" name="Arc 1228">
                        <a:extLst>
                          <a:ext uri="{FF2B5EF4-FFF2-40B4-BE49-F238E27FC236}">
                            <a16:creationId xmlns:a16="http://schemas.microsoft.com/office/drawing/2014/main" id="{988C2931-9E86-42BC-9769-57BBA6FEC0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11" name="Group 1229">
                    <a:extLst>
                      <a:ext uri="{FF2B5EF4-FFF2-40B4-BE49-F238E27FC236}">
                        <a16:creationId xmlns:a16="http://schemas.microsoft.com/office/drawing/2014/main" id="{D4C812F2-68EA-4694-9DF7-C2731B4EFA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512" name="Group 1230">
                      <a:extLst>
                        <a:ext uri="{FF2B5EF4-FFF2-40B4-BE49-F238E27FC236}">
                          <a16:creationId xmlns:a16="http://schemas.microsoft.com/office/drawing/2014/main" id="{29871352-7D59-42B0-AD0B-6528E4D6F8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519" name="Arc 1231">
                        <a:extLst>
                          <a:ext uri="{FF2B5EF4-FFF2-40B4-BE49-F238E27FC236}">
                            <a16:creationId xmlns:a16="http://schemas.microsoft.com/office/drawing/2014/main" id="{A296B342-DDD9-482A-BB36-E3556C8605C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0" name="Arc 1232">
                        <a:extLst>
                          <a:ext uri="{FF2B5EF4-FFF2-40B4-BE49-F238E27FC236}">
                            <a16:creationId xmlns:a16="http://schemas.microsoft.com/office/drawing/2014/main" id="{9D8A7979-77B2-480E-999D-D5768FBAEF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1" name="Arc 1233">
                        <a:extLst>
                          <a:ext uri="{FF2B5EF4-FFF2-40B4-BE49-F238E27FC236}">
                            <a16:creationId xmlns:a16="http://schemas.microsoft.com/office/drawing/2014/main" id="{1B1C8476-87DD-4886-B125-47F2C30B1B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2" name="Arc 1234">
                        <a:extLst>
                          <a:ext uri="{FF2B5EF4-FFF2-40B4-BE49-F238E27FC236}">
                            <a16:creationId xmlns:a16="http://schemas.microsoft.com/office/drawing/2014/main" id="{69B3A910-A22D-43B0-8514-26AEE807F1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3" name="Arc 1235">
                        <a:extLst>
                          <a:ext uri="{FF2B5EF4-FFF2-40B4-BE49-F238E27FC236}">
                            <a16:creationId xmlns:a16="http://schemas.microsoft.com/office/drawing/2014/main" id="{BE9216EB-A817-40CD-8494-2287F00E3A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13" name="Group 1236">
                      <a:extLst>
                        <a:ext uri="{FF2B5EF4-FFF2-40B4-BE49-F238E27FC236}">
                          <a16:creationId xmlns:a16="http://schemas.microsoft.com/office/drawing/2014/main" id="{EA94B40C-B356-402F-B529-59E75614A6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514" name="Arc 1237">
                        <a:extLst>
                          <a:ext uri="{FF2B5EF4-FFF2-40B4-BE49-F238E27FC236}">
                            <a16:creationId xmlns:a16="http://schemas.microsoft.com/office/drawing/2014/main" id="{99E08DC7-B3D5-4C1D-B583-BE42A029C6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5" name="Arc 1238">
                        <a:extLst>
                          <a:ext uri="{FF2B5EF4-FFF2-40B4-BE49-F238E27FC236}">
                            <a16:creationId xmlns:a16="http://schemas.microsoft.com/office/drawing/2014/main" id="{BF38EF55-F951-4F10-B5EE-A3F3C6958B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6" name="Arc 1239">
                        <a:extLst>
                          <a:ext uri="{FF2B5EF4-FFF2-40B4-BE49-F238E27FC236}">
                            <a16:creationId xmlns:a16="http://schemas.microsoft.com/office/drawing/2014/main" id="{FC5B9208-4C34-4906-AA15-FB543F162F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7" name="Arc 1240">
                        <a:extLst>
                          <a:ext uri="{FF2B5EF4-FFF2-40B4-BE49-F238E27FC236}">
                            <a16:creationId xmlns:a16="http://schemas.microsoft.com/office/drawing/2014/main" id="{104B398C-B4A9-4D33-94A6-5FF29D5590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8" name="Arc 1241">
                        <a:extLst>
                          <a:ext uri="{FF2B5EF4-FFF2-40B4-BE49-F238E27FC236}">
                            <a16:creationId xmlns:a16="http://schemas.microsoft.com/office/drawing/2014/main" id="{B29BC887-3EA2-4EED-93F8-9B70AE347B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83" name="Group 1242">
                  <a:extLst>
                    <a:ext uri="{FF2B5EF4-FFF2-40B4-BE49-F238E27FC236}">
                      <a16:creationId xmlns:a16="http://schemas.microsoft.com/office/drawing/2014/main" id="{3A293366-706F-44B5-92E9-2D398D9BFA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484" name="Group 1243">
                    <a:extLst>
                      <a:ext uri="{FF2B5EF4-FFF2-40B4-BE49-F238E27FC236}">
                        <a16:creationId xmlns:a16="http://schemas.microsoft.com/office/drawing/2014/main" id="{90CA8997-38F8-4C67-93F4-C10C1E347E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498" name="Group 1244">
                      <a:extLst>
                        <a:ext uri="{FF2B5EF4-FFF2-40B4-BE49-F238E27FC236}">
                          <a16:creationId xmlns:a16="http://schemas.microsoft.com/office/drawing/2014/main" id="{641745BB-95C7-44E0-A4A3-7FA3BC7AAA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505" name="Arc 1245">
                        <a:extLst>
                          <a:ext uri="{FF2B5EF4-FFF2-40B4-BE49-F238E27FC236}">
                            <a16:creationId xmlns:a16="http://schemas.microsoft.com/office/drawing/2014/main" id="{47091CD5-D6EE-4172-900C-0C98CCA5FB5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6" name="Arc 1246">
                        <a:extLst>
                          <a:ext uri="{FF2B5EF4-FFF2-40B4-BE49-F238E27FC236}">
                            <a16:creationId xmlns:a16="http://schemas.microsoft.com/office/drawing/2014/main" id="{E21C81BF-0B94-47F5-BD54-E5304D88A8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7" name="Arc 1247">
                        <a:extLst>
                          <a:ext uri="{FF2B5EF4-FFF2-40B4-BE49-F238E27FC236}">
                            <a16:creationId xmlns:a16="http://schemas.microsoft.com/office/drawing/2014/main" id="{751340CE-D8CF-4C38-8A7B-D67324CB9A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8" name="Arc 1248">
                        <a:extLst>
                          <a:ext uri="{FF2B5EF4-FFF2-40B4-BE49-F238E27FC236}">
                            <a16:creationId xmlns:a16="http://schemas.microsoft.com/office/drawing/2014/main" id="{4B53D59D-CC7C-4FB4-8919-CA29913C6F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9" name="Arc 1249">
                        <a:extLst>
                          <a:ext uri="{FF2B5EF4-FFF2-40B4-BE49-F238E27FC236}">
                            <a16:creationId xmlns:a16="http://schemas.microsoft.com/office/drawing/2014/main" id="{34125744-6B6F-4921-B3B9-5F61AF7BBBB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99" name="Group 1250">
                      <a:extLst>
                        <a:ext uri="{FF2B5EF4-FFF2-40B4-BE49-F238E27FC236}">
                          <a16:creationId xmlns:a16="http://schemas.microsoft.com/office/drawing/2014/main" id="{0A3B0CF9-DAEC-4A47-8760-6C3DA640D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500" name="Arc 1251">
                        <a:extLst>
                          <a:ext uri="{FF2B5EF4-FFF2-40B4-BE49-F238E27FC236}">
                            <a16:creationId xmlns:a16="http://schemas.microsoft.com/office/drawing/2014/main" id="{1A70A83D-DE8B-4CDD-AF5A-85D27365F2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1" name="Arc 1252">
                        <a:extLst>
                          <a:ext uri="{FF2B5EF4-FFF2-40B4-BE49-F238E27FC236}">
                            <a16:creationId xmlns:a16="http://schemas.microsoft.com/office/drawing/2014/main" id="{93E6E6F1-6A46-406C-B21F-A1EC5BEC36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2" name="Arc 1253">
                        <a:extLst>
                          <a:ext uri="{FF2B5EF4-FFF2-40B4-BE49-F238E27FC236}">
                            <a16:creationId xmlns:a16="http://schemas.microsoft.com/office/drawing/2014/main" id="{AF45030F-1A83-42C4-8A94-C35EE5BDD6F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3" name="Arc 1254">
                        <a:extLst>
                          <a:ext uri="{FF2B5EF4-FFF2-40B4-BE49-F238E27FC236}">
                            <a16:creationId xmlns:a16="http://schemas.microsoft.com/office/drawing/2014/main" id="{E3772E19-9ED3-4949-81B2-D86FCEBD22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4" name="Arc 1255">
                        <a:extLst>
                          <a:ext uri="{FF2B5EF4-FFF2-40B4-BE49-F238E27FC236}">
                            <a16:creationId xmlns:a16="http://schemas.microsoft.com/office/drawing/2014/main" id="{5D92B5CF-CBE0-4239-8C16-4D4588816E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85" name="Group 1256">
                    <a:extLst>
                      <a:ext uri="{FF2B5EF4-FFF2-40B4-BE49-F238E27FC236}">
                        <a16:creationId xmlns:a16="http://schemas.microsoft.com/office/drawing/2014/main" id="{60B4AB8D-DEF3-44A7-BD26-6A9B877AD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486" name="Group 1257">
                      <a:extLst>
                        <a:ext uri="{FF2B5EF4-FFF2-40B4-BE49-F238E27FC236}">
                          <a16:creationId xmlns:a16="http://schemas.microsoft.com/office/drawing/2014/main" id="{FDBAD47F-DB23-4B53-918F-8F30A57997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493" name="Arc 1258">
                        <a:extLst>
                          <a:ext uri="{FF2B5EF4-FFF2-40B4-BE49-F238E27FC236}">
                            <a16:creationId xmlns:a16="http://schemas.microsoft.com/office/drawing/2014/main" id="{2C3C1BE1-BCD9-4C76-9081-BE2CE3CD1B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4" name="Arc 1259">
                        <a:extLst>
                          <a:ext uri="{FF2B5EF4-FFF2-40B4-BE49-F238E27FC236}">
                            <a16:creationId xmlns:a16="http://schemas.microsoft.com/office/drawing/2014/main" id="{1B427019-2158-468A-814B-BB32102884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5" name="Arc 1260">
                        <a:extLst>
                          <a:ext uri="{FF2B5EF4-FFF2-40B4-BE49-F238E27FC236}">
                            <a16:creationId xmlns:a16="http://schemas.microsoft.com/office/drawing/2014/main" id="{2D114349-D4C6-42A4-A573-67BF93E2CE5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6" name="Arc 1261">
                        <a:extLst>
                          <a:ext uri="{FF2B5EF4-FFF2-40B4-BE49-F238E27FC236}">
                            <a16:creationId xmlns:a16="http://schemas.microsoft.com/office/drawing/2014/main" id="{CDC1CFB6-FF4F-4194-B003-504090645B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7" name="Arc 1262">
                        <a:extLst>
                          <a:ext uri="{FF2B5EF4-FFF2-40B4-BE49-F238E27FC236}">
                            <a16:creationId xmlns:a16="http://schemas.microsoft.com/office/drawing/2014/main" id="{FE64459C-35B3-4406-B25C-DFB5E2F8461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87" name="Group 1263">
                      <a:extLst>
                        <a:ext uri="{FF2B5EF4-FFF2-40B4-BE49-F238E27FC236}">
                          <a16:creationId xmlns:a16="http://schemas.microsoft.com/office/drawing/2014/main" id="{2BC6699B-7C9E-47EC-AA03-6F28BB13D7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488" name="Arc 1264">
                        <a:extLst>
                          <a:ext uri="{FF2B5EF4-FFF2-40B4-BE49-F238E27FC236}">
                            <a16:creationId xmlns:a16="http://schemas.microsoft.com/office/drawing/2014/main" id="{696628D7-F4C4-4BF1-AE04-F27F2C797FB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89" name="Arc 1265">
                        <a:extLst>
                          <a:ext uri="{FF2B5EF4-FFF2-40B4-BE49-F238E27FC236}">
                            <a16:creationId xmlns:a16="http://schemas.microsoft.com/office/drawing/2014/main" id="{784DD0C7-B2EF-42A4-A7B1-1A109B8E73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0" name="Arc 1266">
                        <a:extLst>
                          <a:ext uri="{FF2B5EF4-FFF2-40B4-BE49-F238E27FC236}">
                            <a16:creationId xmlns:a16="http://schemas.microsoft.com/office/drawing/2014/main" id="{10C3B155-AF98-4368-B3A7-AB090158C9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1" name="Arc 1267">
                        <a:extLst>
                          <a:ext uri="{FF2B5EF4-FFF2-40B4-BE49-F238E27FC236}">
                            <a16:creationId xmlns:a16="http://schemas.microsoft.com/office/drawing/2014/main" id="{84D6C2B0-EACD-49B0-BF22-7B21196335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2" name="Arc 1268">
                        <a:extLst>
                          <a:ext uri="{FF2B5EF4-FFF2-40B4-BE49-F238E27FC236}">
                            <a16:creationId xmlns:a16="http://schemas.microsoft.com/office/drawing/2014/main" id="{14038B8E-F7D0-492D-87AF-BEC2A8EC07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  <p:pic>
          <p:nvPicPr>
            <p:cNvPr id="590" name="Picture 1270">
              <a:extLst>
                <a:ext uri="{FF2B5EF4-FFF2-40B4-BE49-F238E27FC236}">
                  <a16:creationId xmlns:a16="http://schemas.microsoft.com/office/drawing/2014/main" id="{50E66699-1BC3-4748-822F-BFC824F4F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468" y="3378441"/>
              <a:ext cx="431800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1" name="Picture 1271">
              <a:extLst>
                <a:ext uri="{FF2B5EF4-FFF2-40B4-BE49-F238E27FC236}">
                  <a16:creationId xmlns:a16="http://schemas.microsoft.com/office/drawing/2014/main" id="{E6E8F1A6-DF7C-4BD0-BEFE-D1C566BDD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381" y="3378441"/>
              <a:ext cx="430212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" name="Picture 1272">
              <a:extLst>
                <a:ext uri="{FF2B5EF4-FFF2-40B4-BE49-F238E27FC236}">
                  <a16:creationId xmlns:a16="http://schemas.microsoft.com/office/drawing/2014/main" id="{B69CFB80-98C3-41AC-BA12-1A1F15956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193" y="3378441"/>
              <a:ext cx="430213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" name="Picture 1273">
              <a:extLst>
                <a:ext uri="{FF2B5EF4-FFF2-40B4-BE49-F238E27FC236}">
                  <a16:creationId xmlns:a16="http://schemas.microsoft.com/office/drawing/2014/main" id="{AD84EF28-A9DF-4DC9-96E6-6C20739B2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331" y="3378441"/>
              <a:ext cx="431800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" name="Picture 1274">
              <a:extLst>
                <a:ext uri="{FF2B5EF4-FFF2-40B4-BE49-F238E27FC236}">
                  <a16:creationId xmlns:a16="http://schemas.microsoft.com/office/drawing/2014/main" id="{6A489E22-9C0A-46C9-B19B-277B206B0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243" y="3378441"/>
              <a:ext cx="430213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" name="Picture 1275">
              <a:extLst>
                <a:ext uri="{FF2B5EF4-FFF2-40B4-BE49-F238E27FC236}">
                  <a16:creationId xmlns:a16="http://schemas.microsoft.com/office/drawing/2014/main" id="{B62E026E-5C94-4A91-A35A-72F99FC59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056" y="3378441"/>
              <a:ext cx="430212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27A19C65-3324-4AF1-B838-0497CF00BF9C}"/>
                </a:ext>
              </a:extLst>
            </p:cNvPr>
            <p:cNvSpPr/>
            <p:nvPr/>
          </p:nvSpPr>
          <p:spPr>
            <a:xfrm>
              <a:off x="4603724" y="3846752"/>
              <a:ext cx="5762833" cy="359457"/>
            </a:xfrm>
            <a:prstGeom prst="rect">
              <a:avLst/>
            </a:prstGeom>
            <a:pattFill prst="lgConfetti">
              <a:fgClr>
                <a:srgbClr val="5B9BD5"/>
              </a:fgClr>
              <a:bgClr>
                <a:sysClr val="window" lastClr="FFFFFF"/>
              </a:bgClr>
            </a:patt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Sols</a:t>
              </a:r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5CA6F87C-E675-422D-8647-7F1811FD9B5E}"/>
                </a:ext>
              </a:extLst>
            </p:cNvPr>
            <p:cNvSpPr/>
            <p:nvPr/>
          </p:nvSpPr>
          <p:spPr>
            <a:xfrm>
              <a:off x="6746666" y="2174446"/>
              <a:ext cx="3604979" cy="940192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Agronomie/Ecophysiologie/Agroécologie/Ecologie</a:t>
              </a:r>
            </a:p>
          </p:txBody>
        </p:sp>
        <p:sp>
          <p:nvSpPr>
            <p:cNvPr id="598" name="Ellipse 597">
              <a:extLst>
                <a:ext uri="{FF2B5EF4-FFF2-40B4-BE49-F238E27FC236}">
                  <a16:creationId xmlns:a16="http://schemas.microsoft.com/office/drawing/2014/main" id="{EE0CFFD2-BAB9-4BF4-ACCC-719360C56BA4}"/>
                </a:ext>
              </a:extLst>
            </p:cNvPr>
            <p:cNvSpPr/>
            <p:nvPr/>
          </p:nvSpPr>
          <p:spPr>
            <a:xfrm>
              <a:off x="3994581" y="2812854"/>
              <a:ext cx="3797321" cy="868528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Climat/Microclimats</a:t>
              </a:r>
              <a:b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Changements d’usage des sols</a:t>
              </a:r>
            </a:p>
          </p:txBody>
        </p:sp>
        <p:sp>
          <p:nvSpPr>
            <p:cNvPr id="599" name="Ellipse 598">
              <a:extLst>
                <a:ext uri="{FF2B5EF4-FFF2-40B4-BE49-F238E27FC236}">
                  <a16:creationId xmlns:a16="http://schemas.microsoft.com/office/drawing/2014/main" id="{EF77D5ED-9500-4114-9D29-C5E7899DE976}"/>
                </a:ext>
              </a:extLst>
            </p:cNvPr>
            <p:cNvSpPr/>
            <p:nvPr/>
          </p:nvSpPr>
          <p:spPr>
            <a:xfrm>
              <a:off x="753761" y="1298200"/>
              <a:ext cx="4183023" cy="886691"/>
            </a:xfrm>
            <a:prstGeom prst="ellipse">
              <a:avLst/>
            </a:prstGeom>
            <a:solidFill>
              <a:srgbClr val="4472C4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Paysages 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Interactions Homme-Nature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Alimentation/</a:t>
              </a: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  <p:grpSp>
          <p:nvGrpSpPr>
            <p:cNvPr id="600" name="Group 1045">
              <a:extLst>
                <a:ext uri="{FF2B5EF4-FFF2-40B4-BE49-F238E27FC236}">
                  <a16:creationId xmlns:a16="http://schemas.microsoft.com/office/drawing/2014/main" id="{713D05B8-C963-4920-B37F-4667B70F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1796" y="3641496"/>
              <a:ext cx="1275839" cy="203733"/>
              <a:chOff x="2244" y="3081"/>
              <a:chExt cx="812" cy="191"/>
            </a:xfrm>
          </p:grpSpPr>
          <p:grpSp>
            <p:nvGrpSpPr>
              <p:cNvPr id="601" name="Group 1046">
                <a:extLst>
                  <a:ext uri="{FF2B5EF4-FFF2-40B4-BE49-F238E27FC236}">
                    <a16:creationId xmlns:a16="http://schemas.microsoft.com/office/drawing/2014/main" id="{B3EE4072-62AF-4B6F-810A-5B3880BFC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657" name="Group 1047">
                  <a:extLst>
                    <a:ext uri="{FF2B5EF4-FFF2-40B4-BE49-F238E27FC236}">
                      <a16:creationId xmlns:a16="http://schemas.microsoft.com/office/drawing/2014/main" id="{5329C7AC-6FD0-4879-B37D-64CA213FE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685" name="Group 1048">
                    <a:extLst>
                      <a:ext uri="{FF2B5EF4-FFF2-40B4-BE49-F238E27FC236}">
                        <a16:creationId xmlns:a16="http://schemas.microsoft.com/office/drawing/2014/main" id="{4D31ABDD-EE6F-4B8B-8C0D-154D31A9A7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699" name="Group 1049">
                      <a:extLst>
                        <a:ext uri="{FF2B5EF4-FFF2-40B4-BE49-F238E27FC236}">
                          <a16:creationId xmlns:a16="http://schemas.microsoft.com/office/drawing/2014/main" id="{ECA5E8BC-A391-43BE-B73D-595DA30363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706" name="Arc 1050">
                        <a:extLst>
                          <a:ext uri="{FF2B5EF4-FFF2-40B4-BE49-F238E27FC236}">
                            <a16:creationId xmlns:a16="http://schemas.microsoft.com/office/drawing/2014/main" id="{CD8DB4E8-284E-43E1-81AF-ED9DF74192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7" name="Arc 1051">
                        <a:extLst>
                          <a:ext uri="{FF2B5EF4-FFF2-40B4-BE49-F238E27FC236}">
                            <a16:creationId xmlns:a16="http://schemas.microsoft.com/office/drawing/2014/main" id="{E102A6A8-B0B2-4425-9D7C-5B2C98DC75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8" name="Arc 1052">
                        <a:extLst>
                          <a:ext uri="{FF2B5EF4-FFF2-40B4-BE49-F238E27FC236}">
                            <a16:creationId xmlns:a16="http://schemas.microsoft.com/office/drawing/2014/main" id="{B1488050-112D-48BC-83B7-A5DD0CE2D4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9" name="Arc 1053">
                        <a:extLst>
                          <a:ext uri="{FF2B5EF4-FFF2-40B4-BE49-F238E27FC236}">
                            <a16:creationId xmlns:a16="http://schemas.microsoft.com/office/drawing/2014/main" id="{68B36584-B3F3-43E7-8EB7-2CA33EE413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10" name="Arc 1054">
                        <a:extLst>
                          <a:ext uri="{FF2B5EF4-FFF2-40B4-BE49-F238E27FC236}">
                            <a16:creationId xmlns:a16="http://schemas.microsoft.com/office/drawing/2014/main" id="{31890961-0F96-4F7A-919B-D8C2F8AB03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00" name="Group 1055">
                      <a:extLst>
                        <a:ext uri="{FF2B5EF4-FFF2-40B4-BE49-F238E27FC236}">
                          <a16:creationId xmlns:a16="http://schemas.microsoft.com/office/drawing/2014/main" id="{07F28AE9-65CC-4545-AC2F-C44A56AAA5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701" name="Arc 1056">
                        <a:extLst>
                          <a:ext uri="{FF2B5EF4-FFF2-40B4-BE49-F238E27FC236}">
                            <a16:creationId xmlns:a16="http://schemas.microsoft.com/office/drawing/2014/main" id="{B94E59F9-70E2-4ADD-934C-75770E3ED8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2" name="Arc 1057">
                        <a:extLst>
                          <a:ext uri="{FF2B5EF4-FFF2-40B4-BE49-F238E27FC236}">
                            <a16:creationId xmlns:a16="http://schemas.microsoft.com/office/drawing/2014/main" id="{CE6A407E-0497-4AE3-A9C1-CCF6AF0699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3" name="Arc 1058">
                        <a:extLst>
                          <a:ext uri="{FF2B5EF4-FFF2-40B4-BE49-F238E27FC236}">
                            <a16:creationId xmlns:a16="http://schemas.microsoft.com/office/drawing/2014/main" id="{100E9486-4C41-4D9C-8963-B1188407AD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4" name="Arc 1059">
                        <a:extLst>
                          <a:ext uri="{FF2B5EF4-FFF2-40B4-BE49-F238E27FC236}">
                            <a16:creationId xmlns:a16="http://schemas.microsoft.com/office/drawing/2014/main" id="{23A3CE16-B99F-473D-B05F-7744CBF5F6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5" name="Arc 1060">
                        <a:extLst>
                          <a:ext uri="{FF2B5EF4-FFF2-40B4-BE49-F238E27FC236}">
                            <a16:creationId xmlns:a16="http://schemas.microsoft.com/office/drawing/2014/main" id="{472C88CA-3A73-4103-8997-75383AC6DB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86" name="Group 1061">
                    <a:extLst>
                      <a:ext uri="{FF2B5EF4-FFF2-40B4-BE49-F238E27FC236}">
                        <a16:creationId xmlns:a16="http://schemas.microsoft.com/office/drawing/2014/main" id="{35273621-A35C-41FF-AE26-EDF175E1FC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687" name="Group 1062">
                      <a:extLst>
                        <a:ext uri="{FF2B5EF4-FFF2-40B4-BE49-F238E27FC236}">
                          <a16:creationId xmlns:a16="http://schemas.microsoft.com/office/drawing/2014/main" id="{D7F0228C-14E8-4988-AE60-60ED7678E7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694" name="Arc 1063">
                        <a:extLst>
                          <a:ext uri="{FF2B5EF4-FFF2-40B4-BE49-F238E27FC236}">
                            <a16:creationId xmlns:a16="http://schemas.microsoft.com/office/drawing/2014/main" id="{2D69DB3E-7C32-41F9-8A49-23E0A1BD7C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5" name="Arc 1064">
                        <a:extLst>
                          <a:ext uri="{FF2B5EF4-FFF2-40B4-BE49-F238E27FC236}">
                            <a16:creationId xmlns:a16="http://schemas.microsoft.com/office/drawing/2014/main" id="{AF382CD1-0887-4464-B6B2-9B45965D3F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6" name="Arc 1065">
                        <a:extLst>
                          <a:ext uri="{FF2B5EF4-FFF2-40B4-BE49-F238E27FC236}">
                            <a16:creationId xmlns:a16="http://schemas.microsoft.com/office/drawing/2014/main" id="{00F45E02-357D-4667-B9CD-D7ECDB089B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7" name="Arc 1066">
                        <a:extLst>
                          <a:ext uri="{FF2B5EF4-FFF2-40B4-BE49-F238E27FC236}">
                            <a16:creationId xmlns:a16="http://schemas.microsoft.com/office/drawing/2014/main" id="{56BC4EC4-8906-463D-9C24-55B9529665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8" name="Arc 1067">
                        <a:extLst>
                          <a:ext uri="{FF2B5EF4-FFF2-40B4-BE49-F238E27FC236}">
                            <a16:creationId xmlns:a16="http://schemas.microsoft.com/office/drawing/2014/main" id="{CC48104C-D07A-442D-90EE-46900FBD70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88" name="Group 1068">
                      <a:extLst>
                        <a:ext uri="{FF2B5EF4-FFF2-40B4-BE49-F238E27FC236}">
                          <a16:creationId xmlns:a16="http://schemas.microsoft.com/office/drawing/2014/main" id="{909EE956-C1CB-41FE-860F-57035E4E33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689" name="Arc 1069">
                        <a:extLst>
                          <a:ext uri="{FF2B5EF4-FFF2-40B4-BE49-F238E27FC236}">
                            <a16:creationId xmlns:a16="http://schemas.microsoft.com/office/drawing/2014/main" id="{616774EA-BE76-4944-AFC0-37809DD6AA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0" name="Arc 1070">
                        <a:extLst>
                          <a:ext uri="{FF2B5EF4-FFF2-40B4-BE49-F238E27FC236}">
                            <a16:creationId xmlns:a16="http://schemas.microsoft.com/office/drawing/2014/main" id="{15BAA095-A229-4E07-8ED2-E3A11B8D27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1" name="Arc 1071">
                        <a:extLst>
                          <a:ext uri="{FF2B5EF4-FFF2-40B4-BE49-F238E27FC236}">
                            <a16:creationId xmlns:a16="http://schemas.microsoft.com/office/drawing/2014/main" id="{8B55F211-02B1-401E-808A-AC237C1ED5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2" name="Arc 1072">
                        <a:extLst>
                          <a:ext uri="{FF2B5EF4-FFF2-40B4-BE49-F238E27FC236}">
                            <a16:creationId xmlns:a16="http://schemas.microsoft.com/office/drawing/2014/main" id="{4368CCBB-DA52-45C1-B141-70D9E80C06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3" name="Arc 1073">
                        <a:extLst>
                          <a:ext uri="{FF2B5EF4-FFF2-40B4-BE49-F238E27FC236}">
                            <a16:creationId xmlns:a16="http://schemas.microsoft.com/office/drawing/2014/main" id="{49ED82F4-1E11-4491-B96A-5B9B202CCB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58" name="Group 1074">
                  <a:extLst>
                    <a:ext uri="{FF2B5EF4-FFF2-40B4-BE49-F238E27FC236}">
                      <a16:creationId xmlns:a16="http://schemas.microsoft.com/office/drawing/2014/main" id="{9AAF3EB7-7C70-4840-8ABD-59AA97655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659" name="Group 1075">
                    <a:extLst>
                      <a:ext uri="{FF2B5EF4-FFF2-40B4-BE49-F238E27FC236}">
                        <a16:creationId xmlns:a16="http://schemas.microsoft.com/office/drawing/2014/main" id="{4BE1929D-E7C9-404B-9846-7D0D9CE729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673" name="Group 1076">
                      <a:extLst>
                        <a:ext uri="{FF2B5EF4-FFF2-40B4-BE49-F238E27FC236}">
                          <a16:creationId xmlns:a16="http://schemas.microsoft.com/office/drawing/2014/main" id="{91A971C6-B2DC-4270-B0D2-1616E6518B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680" name="Arc 1077">
                        <a:extLst>
                          <a:ext uri="{FF2B5EF4-FFF2-40B4-BE49-F238E27FC236}">
                            <a16:creationId xmlns:a16="http://schemas.microsoft.com/office/drawing/2014/main" id="{EEC7004D-735C-4EE3-B177-C5A36850C3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1" name="Arc 1078">
                        <a:extLst>
                          <a:ext uri="{FF2B5EF4-FFF2-40B4-BE49-F238E27FC236}">
                            <a16:creationId xmlns:a16="http://schemas.microsoft.com/office/drawing/2014/main" id="{1BB9D00F-83B8-47FE-B581-0AC71315E8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2" name="Arc 1079">
                        <a:extLst>
                          <a:ext uri="{FF2B5EF4-FFF2-40B4-BE49-F238E27FC236}">
                            <a16:creationId xmlns:a16="http://schemas.microsoft.com/office/drawing/2014/main" id="{FC144A07-C087-4183-971E-5E598DA221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3" name="Arc 1080">
                        <a:extLst>
                          <a:ext uri="{FF2B5EF4-FFF2-40B4-BE49-F238E27FC236}">
                            <a16:creationId xmlns:a16="http://schemas.microsoft.com/office/drawing/2014/main" id="{DE3800C3-4185-4897-9312-8C9002A77D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4" name="Arc 1081">
                        <a:extLst>
                          <a:ext uri="{FF2B5EF4-FFF2-40B4-BE49-F238E27FC236}">
                            <a16:creationId xmlns:a16="http://schemas.microsoft.com/office/drawing/2014/main" id="{E798628C-37FE-4E78-BA79-55140CB5F0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74" name="Group 1082">
                      <a:extLst>
                        <a:ext uri="{FF2B5EF4-FFF2-40B4-BE49-F238E27FC236}">
                          <a16:creationId xmlns:a16="http://schemas.microsoft.com/office/drawing/2014/main" id="{7B58397A-CB97-4A1C-AB4F-053D762073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675" name="Arc 1083">
                        <a:extLst>
                          <a:ext uri="{FF2B5EF4-FFF2-40B4-BE49-F238E27FC236}">
                            <a16:creationId xmlns:a16="http://schemas.microsoft.com/office/drawing/2014/main" id="{E4324C36-72AA-4B4C-8A65-2930074693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6" name="Arc 1084">
                        <a:extLst>
                          <a:ext uri="{FF2B5EF4-FFF2-40B4-BE49-F238E27FC236}">
                            <a16:creationId xmlns:a16="http://schemas.microsoft.com/office/drawing/2014/main" id="{49AB806A-2FAA-4FE0-8131-5B3BBF48B25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7" name="Arc 1085">
                        <a:extLst>
                          <a:ext uri="{FF2B5EF4-FFF2-40B4-BE49-F238E27FC236}">
                            <a16:creationId xmlns:a16="http://schemas.microsoft.com/office/drawing/2014/main" id="{4BEC5405-CF9F-4830-A0C0-C4FB3F8F337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8" name="Arc 1086">
                        <a:extLst>
                          <a:ext uri="{FF2B5EF4-FFF2-40B4-BE49-F238E27FC236}">
                            <a16:creationId xmlns:a16="http://schemas.microsoft.com/office/drawing/2014/main" id="{9D7F5BA4-AC69-4168-8B0D-06B5CADFFA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9" name="Arc 1087">
                        <a:extLst>
                          <a:ext uri="{FF2B5EF4-FFF2-40B4-BE49-F238E27FC236}">
                            <a16:creationId xmlns:a16="http://schemas.microsoft.com/office/drawing/2014/main" id="{B949C713-42AF-4E72-83B3-80B5915077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60" name="Group 1088">
                    <a:extLst>
                      <a:ext uri="{FF2B5EF4-FFF2-40B4-BE49-F238E27FC236}">
                        <a16:creationId xmlns:a16="http://schemas.microsoft.com/office/drawing/2014/main" id="{90CBE54D-D15B-466E-9F62-AB9524B71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661" name="Group 1089">
                      <a:extLst>
                        <a:ext uri="{FF2B5EF4-FFF2-40B4-BE49-F238E27FC236}">
                          <a16:creationId xmlns:a16="http://schemas.microsoft.com/office/drawing/2014/main" id="{158BF2AD-1744-4B3E-9E17-B8BAF2A1598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668" name="Arc 1090">
                        <a:extLst>
                          <a:ext uri="{FF2B5EF4-FFF2-40B4-BE49-F238E27FC236}">
                            <a16:creationId xmlns:a16="http://schemas.microsoft.com/office/drawing/2014/main" id="{5B48A9EE-14DD-4938-839A-136A60F7BF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9" name="Arc 1091">
                        <a:extLst>
                          <a:ext uri="{FF2B5EF4-FFF2-40B4-BE49-F238E27FC236}">
                            <a16:creationId xmlns:a16="http://schemas.microsoft.com/office/drawing/2014/main" id="{6FC42D89-AEF4-4950-931C-E3E3EBEC9A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0" name="Arc 1092">
                        <a:extLst>
                          <a:ext uri="{FF2B5EF4-FFF2-40B4-BE49-F238E27FC236}">
                            <a16:creationId xmlns:a16="http://schemas.microsoft.com/office/drawing/2014/main" id="{65DD9E9C-EB01-4AC1-BCAB-DB56C51156F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1" name="Arc 1093">
                        <a:extLst>
                          <a:ext uri="{FF2B5EF4-FFF2-40B4-BE49-F238E27FC236}">
                            <a16:creationId xmlns:a16="http://schemas.microsoft.com/office/drawing/2014/main" id="{0FA3E262-7AD2-4924-9727-EFE5C08637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2" name="Arc 1094">
                        <a:extLst>
                          <a:ext uri="{FF2B5EF4-FFF2-40B4-BE49-F238E27FC236}">
                            <a16:creationId xmlns:a16="http://schemas.microsoft.com/office/drawing/2014/main" id="{E204A43F-14BD-45FD-AAE5-4065D1E6E2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62" name="Group 1095">
                      <a:extLst>
                        <a:ext uri="{FF2B5EF4-FFF2-40B4-BE49-F238E27FC236}">
                          <a16:creationId xmlns:a16="http://schemas.microsoft.com/office/drawing/2014/main" id="{51D5B6FB-5E81-4C66-BDE1-FA71FAC2933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663" name="Arc 1096">
                        <a:extLst>
                          <a:ext uri="{FF2B5EF4-FFF2-40B4-BE49-F238E27FC236}">
                            <a16:creationId xmlns:a16="http://schemas.microsoft.com/office/drawing/2014/main" id="{505F1E3A-FC00-4830-84D0-A1095F8452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4" name="Arc 1097">
                        <a:extLst>
                          <a:ext uri="{FF2B5EF4-FFF2-40B4-BE49-F238E27FC236}">
                            <a16:creationId xmlns:a16="http://schemas.microsoft.com/office/drawing/2014/main" id="{55160780-E5FC-4A6C-BDA1-165888C48F3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5" name="Arc 1098">
                        <a:extLst>
                          <a:ext uri="{FF2B5EF4-FFF2-40B4-BE49-F238E27FC236}">
                            <a16:creationId xmlns:a16="http://schemas.microsoft.com/office/drawing/2014/main" id="{6884042F-CDA1-4957-9C51-98430CF316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6" name="Arc 1099">
                        <a:extLst>
                          <a:ext uri="{FF2B5EF4-FFF2-40B4-BE49-F238E27FC236}">
                            <a16:creationId xmlns:a16="http://schemas.microsoft.com/office/drawing/2014/main" id="{CBA9E899-938E-47A1-A846-49E143F06B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7" name="Arc 1100">
                        <a:extLst>
                          <a:ext uri="{FF2B5EF4-FFF2-40B4-BE49-F238E27FC236}">
                            <a16:creationId xmlns:a16="http://schemas.microsoft.com/office/drawing/2014/main" id="{6FD7AFFF-74B4-4E42-85E9-72760F9046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02" name="Group 1101">
                <a:extLst>
                  <a:ext uri="{FF2B5EF4-FFF2-40B4-BE49-F238E27FC236}">
                    <a16:creationId xmlns:a16="http://schemas.microsoft.com/office/drawing/2014/main" id="{67A6A82F-E8C1-4377-BF55-F95AC31A1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603" name="Group 1102">
                  <a:extLst>
                    <a:ext uri="{FF2B5EF4-FFF2-40B4-BE49-F238E27FC236}">
                      <a16:creationId xmlns:a16="http://schemas.microsoft.com/office/drawing/2014/main" id="{E88C61E8-A71A-4888-8E0D-9BECAD22F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631" name="Group 1103">
                    <a:extLst>
                      <a:ext uri="{FF2B5EF4-FFF2-40B4-BE49-F238E27FC236}">
                        <a16:creationId xmlns:a16="http://schemas.microsoft.com/office/drawing/2014/main" id="{A19AB25F-EF7D-4B46-ADF6-F298572346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645" name="Group 1104">
                      <a:extLst>
                        <a:ext uri="{FF2B5EF4-FFF2-40B4-BE49-F238E27FC236}">
                          <a16:creationId xmlns:a16="http://schemas.microsoft.com/office/drawing/2014/main" id="{B80C1040-6A7A-4581-997E-715E16492B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652" name="Arc 1105">
                        <a:extLst>
                          <a:ext uri="{FF2B5EF4-FFF2-40B4-BE49-F238E27FC236}">
                            <a16:creationId xmlns:a16="http://schemas.microsoft.com/office/drawing/2014/main" id="{D63C04D8-F6E3-49B0-97BA-9A5D6E7B5C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3" name="Arc 1106">
                        <a:extLst>
                          <a:ext uri="{FF2B5EF4-FFF2-40B4-BE49-F238E27FC236}">
                            <a16:creationId xmlns:a16="http://schemas.microsoft.com/office/drawing/2014/main" id="{55B988B1-C1DC-4530-9872-3118633AEC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4" name="Arc 1107">
                        <a:extLst>
                          <a:ext uri="{FF2B5EF4-FFF2-40B4-BE49-F238E27FC236}">
                            <a16:creationId xmlns:a16="http://schemas.microsoft.com/office/drawing/2014/main" id="{A48DCBFE-9AC5-42FE-A48C-5C465E4E40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5" name="Arc 1108">
                        <a:extLst>
                          <a:ext uri="{FF2B5EF4-FFF2-40B4-BE49-F238E27FC236}">
                            <a16:creationId xmlns:a16="http://schemas.microsoft.com/office/drawing/2014/main" id="{87637E9B-E159-4289-91EF-EC252B553E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6" name="Arc 1109">
                        <a:extLst>
                          <a:ext uri="{FF2B5EF4-FFF2-40B4-BE49-F238E27FC236}">
                            <a16:creationId xmlns:a16="http://schemas.microsoft.com/office/drawing/2014/main" id="{51329109-F831-4A3D-8F04-11096C2C84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46" name="Group 1110">
                      <a:extLst>
                        <a:ext uri="{FF2B5EF4-FFF2-40B4-BE49-F238E27FC236}">
                          <a16:creationId xmlns:a16="http://schemas.microsoft.com/office/drawing/2014/main" id="{9D17C109-A58F-4997-90BF-3CA31E626E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647" name="Arc 1111">
                        <a:extLst>
                          <a:ext uri="{FF2B5EF4-FFF2-40B4-BE49-F238E27FC236}">
                            <a16:creationId xmlns:a16="http://schemas.microsoft.com/office/drawing/2014/main" id="{01339145-A14E-4CF1-9614-E890C135BF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8" name="Arc 1112">
                        <a:extLst>
                          <a:ext uri="{FF2B5EF4-FFF2-40B4-BE49-F238E27FC236}">
                            <a16:creationId xmlns:a16="http://schemas.microsoft.com/office/drawing/2014/main" id="{12133F27-EB5C-4CC9-9570-DB22B0079E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9" name="Arc 1113">
                        <a:extLst>
                          <a:ext uri="{FF2B5EF4-FFF2-40B4-BE49-F238E27FC236}">
                            <a16:creationId xmlns:a16="http://schemas.microsoft.com/office/drawing/2014/main" id="{1093BF09-D919-4AA4-8E47-689703F4C8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0" name="Arc 1114">
                        <a:extLst>
                          <a:ext uri="{FF2B5EF4-FFF2-40B4-BE49-F238E27FC236}">
                            <a16:creationId xmlns:a16="http://schemas.microsoft.com/office/drawing/2014/main" id="{767660BF-5677-4465-BB13-D7BAAE062C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1" name="Arc 1115">
                        <a:extLst>
                          <a:ext uri="{FF2B5EF4-FFF2-40B4-BE49-F238E27FC236}">
                            <a16:creationId xmlns:a16="http://schemas.microsoft.com/office/drawing/2014/main" id="{860DF07D-D01B-4562-89E8-AEFC6FB53A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32" name="Group 1116">
                    <a:extLst>
                      <a:ext uri="{FF2B5EF4-FFF2-40B4-BE49-F238E27FC236}">
                        <a16:creationId xmlns:a16="http://schemas.microsoft.com/office/drawing/2014/main" id="{C0C595F2-69C0-43F3-85BF-00DDB5AA4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633" name="Group 1117">
                      <a:extLst>
                        <a:ext uri="{FF2B5EF4-FFF2-40B4-BE49-F238E27FC236}">
                          <a16:creationId xmlns:a16="http://schemas.microsoft.com/office/drawing/2014/main" id="{568FFC67-45BE-4532-942B-FC6CB9F080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640" name="Arc 1118">
                        <a:extLst>
                          <a:ext uri="{FF2B5EF4-FFF2-40B4-BE49-F238E27FC236}">
                            <a16:creationId xmlns:a16="http://schemas.microsoft.com/office/drawing/2014/main" id="{67408DF8-583F-450C-A662-78A1564EC4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1" name="Arc 1119">
                        <a:extLst>
                          <a:ext uri="{FF2B5EF4-FFF2-40B4-BE49-F238E27FC236}">
                            <a16:creationId xmlns:a16="http://schemas.microsoft.com/office/drawing/2014/main" id="{30A88400-5359-4B60-B7EB-5C71A4DFAF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2" name="Arc 1120">
                        <a:extLst>
                          <a:ext uri="{FF2B5EF4-FFF2-40B4-BE49-F238E27FC236}">
                            <a16:creationId xmlns:a16="http://schemas.microsoft.com/office/drawing/2014/main" id="{4429C89B-7FAC-4348-BF42-6FE8F3918C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3" name="Arc 1121">
                        <a:extLst>
                          <a:ext uri="{FF2B5EF4-FFF2-40B4-BE49-F238E27FC236}">
                            <a16:creationId xmlns:a16="http://schemas.microsoft.com/office/drawing/2014/main" id="{43DBBB93-1FD1-4C01-8C17-35AB1E015F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4" name="Arc 1122">
                        <a:extLst>
                          <a:ext uri="{FF2B5EF4-FFF2-40B4-BE49-F238E27FC236}">
                            <a16:creationId xmlns:a16="http://schemas.microsoft.com/office/drawing/2014/main" id="{2A5E8B28-EE49-4F99-912A-A7958D45D8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34" name="Group 1123">
                      <a:extLst>
                        <a:ext uri="{FF2B5EF4-FFF2-40B4-BE49-F238E27FC236}">
                          <a16:creationId xmlns:a16="http://schemas.microsoft.com/office/drawing/2014/main" id="{2A2848F3-67F0-4CD2-9F26-88AD9D190F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635" name="Arc 1124">
                        <a:extLst>
                          <a:ext uri="{FF2B5EF4-FFF2-40B4-BE49-F238E27FC236}">
                            <a16:creationId xmlns:a16="http://schemas.microsoft.com/office/drawing/2014/main" id="{067C06E1-E518-49A7-A0CC-5820205221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6" name="Arc 1125">
                        <a:extLst>
                          <a:ext uri="{FF2B5EF4-FFF2-40B4-BE49-F238E27FC236}">
                            <a16:creationId xmlns:a16="http://schemas.microsoft.com/office/drawing/2014/main" id="{5E729FF2-BA3B-40F0-9E7D-51CC6EB58C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7" name="Arc 1126">
                        <a:extLst>
                          <a:ext uri="{FF2B5EF4-FFF2-40B4-BE49-F238E27FC236}">
                            <a16:creationId xmlns:a16="http://schemas.microsoft.com/office/drawing/2014/main" id="{5960F8B9-21A4-449E-93E0-5972F3C8F1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8" name="Arc 1127">
                        <a:extLst>
                          <a:ext uri="{FF2B5EF4-FFF2-40B4-BE49-F238E27FC236}">
                            <a16:creationId xmlns:a16="http://schemas.microsoft.com/office/drawing/2014/main" id="{FF4DEDA5-4F7B-4EE8-A940-693FEC23018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9" name="Arc 1128">
                        <a:extLst>
                          <a:ext uri="{FF2B5EF4-FFF2-40B4-BE49-F238E27FC236}">
                            <a16:creationId xmlns:a16="http://schemas.microsoft.com/office/drawing/2014/main" id="{05C41BDC-948A-4FBE-9B9B-DAADC9B9FB0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4" name="Group 1129">
                  <a:extLst>
                    <a:ext uri="{FF2B5EF4-FFF2-40B4-BE49-F238E27FC236}">
                      <a16:creationId xmlns:a16="http://schemas.microsoft.com/office/drawing/2014/main" id="{F825E0B7-743C-4C68-849A-E1F124720C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605" name="Group 1130">
                    <a:extLst>
                      <a:ext uri="{FF2B5EF4-FFF2-40B4-BE49-F238E27FC236}">
                        <a16:creationId xmlns:a16="http://schemas.microsoft.com/office/drawing/2014/main" id="{F779BD91-B8DE-40A7-8602-F4B3C47F0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619" name="Group 1131">
                      <a:extLst>
                        <a:ext uri="{FF2B5EF4-FFF2-40B4-BE49-F238E27FC236}">
                          <a16:creationId xmlns:a16="http://schemas.microsoft.com/office/drawing/2014/main" id="{8F119CDA-2C11-4AA5-A1D5-86181DE0A8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626" name="Arc 1132">
                        <a:extLst>
                          <a:ext uri="{FF2B5EF4-FFF2-40B4-BE49-F238E27FC236}">
                            <a16:creationId xmlns:a16="http://schemas.microsoft.com/office/drawing/2014/main" id="{D4047CFB-3277-4530-9189-A1A91C836FB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7" name="Arc 1133">
                        <a:extLst>
                          <a:ext uri="{FF2B5EF4-FFF2-40B4-BE49-F238E27FC236}">
                            <a16:creationId xmlns:a16="http://schemas.microsoft.com/office/drawing/2014/main" id="{5359FE76-EFAC-4EC6-A327-FED661DE56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8" name="Arc 1134">
                        <a:extLst>
                          <a:ext uri="{FF2B5EF4-FFF2-40B4-BE49-F238E27FC236}">
                            <a16:creationId xmlns:a16="http://schemas.microsoft.com/office/drawing/2014/main" id="{CA32BFDE-0E83-4167-99E9-E270EFA2AB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9" name="Arc 1135">
                        <a:extLst>
                          <a:ext uri="{FF2B5EF4-FFF2-40B4-BE49-F238E27FC236}">
                            <a16:creationId xmlns:a16="http://schemas.microsoft.com/office/drawing/2014/main" id="{CC1BDB7C-6DDC-4E07-A9B8-BB3D45D895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0" name="Arc 1136">
                        <a:extLst>
                          <a:ext uri="{FF2B5EF4-FFF2-40B4-BE49-F238E27FC236}">
                            <a16:creationId xmlns:a16="http://schemas.microsoft.com/office/drawing/2014/main" id="{1B993BF5-FBD9-441C-A41D-5DBBB22654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20" name="Group 1137">
                      <a:extLst>
                        <a:ext uri="{FF2B5EF4-FFF2-40B4-BE49-F238E27FC236}">
                          <a16:creationId xmlns:a16="http://schemas.microsoft.com/office/drawing/2014/main" id="{083E9182-2B89-472F-B2D8-DA94CD411A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621" name="Arc 1138">
                        <a:extLst>
                          <a:ext uri="{FF2B5EF4-FFF2-40B4-BE49-F238E27FC236}">
                            <a16:creationId xmlns:a16="http://schemas.microsoft.com/office/drawing/2014/main" id="{B776E30E-6EF5-42F4-9E29-91F12BFF7D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2" name="Arc 1139">
                        <a:extLst>
                          <a:ext uri="{FF2B5EF4-FFF2-40B4-BE49-F238E27FC236}">
                            <a16:creationId xmlns:a16="http://schemas.microsoft.com/office/drawing/2014/main" id="{A504B71F-EE1C-4ABD-AEDA-9877101C43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3" name="Arc 1140">
                        <a:extLst>
                          <a:ext uri="{FF2B5EF4-FFF2-40B4-BE49-F238E27FC236}">
                            <a16:creationId xmlns:a16="http://schemas.microsoft.com/office/drawing/2014/main" id="{D1F4BDAD-95EA-4455-BCF7-6244D8E3D2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4" name="Arc 1141">
                        <a:extLst>
                          <a:ext uri="{FF2B5EF4-FFF2-40B4-BE49-F238E27FC236}">
                            <a16:creationId xmlns:a16="http://schemas.microsoft.com/office/drawing/2014/main" id="{043E6006-5277-42D1-9BED-58381FF449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5" name="Arc 1142">
                        <a:extLst>
                          <a:ext uri="{FF2B5EF4-FFF2-40B4-BE49-F238E27FC236}">
                            <a16:creationId xmlns:a16="http://schemas.microsoft.com/office/drawing/2014/main" id="{E32238B6-5F8D-4D46-AB3B-4D818F0112F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06" name="Group 1143">
                    <a:extLst>
                      <a:ext uri="{FF2B5EF4-FFF2-40B4-BE49-F238E27FC236}">
                        <a16:creationId xmlns:a16="http://schemas.microsoft.com/office/drawing/2014/main" id="{FD642CC7-F127-4666-A53B-041B5432BD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607" name="Group 1144">
                      <a:extLst>
                        <a:ext uri="{FF2B5EF4-FFF2-40B4-BE49-F238E27FC236}">
                          <a16:creationId xmlns:a16="http://schemas.microsoft.com/office/drawing/2014/main" id="{52293CC6-C4E6-4E8C-A352-1356113490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614" name="Arc 1145">
                        <a:extLst>
                          <a:ext uri="{FF2B5EF4-FFF2-40B4-BE49-F238E27FC236}">
                            <a16:creationId xmlns:a16="http://schemas.microsoft.com/office/drawing/2014/main" id="{405E58C9-A45D-4D5A-BA5A-04407F0558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5" name="Arc 1146">
                        <a:extLst>
                          <a:ext uri="{FF2B5EF4-FFF2-40B4-BE49-F238E27FC236}">
                            <a16:creationId xmlns:a16="http://schemas.microsoft.com/office/drawing/2014/main" id="{3C477693-E3A7-4780-8EB9-B130505F0A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6" name="Arc 1147">
                        <a:extLst>
                          <a:ext uri="{FF2B5EF4-FFF2-40B4-BE49-F238E27FC236}">
                            <a16:creationId xmlns:a16="http://schemas.microsoft.com/office/drawing/2014/main" id="{164E3E66-452D-48CF-B915-141B7B5AAD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7" name="Arc 1148">
                        <a:extLst>
                          <a:ext uri="{FF2B5EF4-FFF2-40B4-BE49-F238E27FC236}">
                            <a16:creationId xmlns:a16="http://schemas.microsoft.com/office/drawing/2014/main" id="{B38DAB92-D375-4620-AC3D-0A138CB87DA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8" name="Arc 1149">
                        <a:extLst>
                          <a:ext uri="{FF2B5EF4-FFF2-40B4-BE49-F238E27FC236}">
                            <a16:creationId xmlns:a16="http://schemas.microsoft.com/office/drawing/2014/main" id="{6A0C3914-CD72-46B1-AA9F-3752A9B8C6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08" name="Group 1150">
                      <a:extLst>
                        <a:ext uri="{FF2B5EF4-FFF2-40B4-BE49-F238E27FC236}">
                          <a16:creationId xmlns:a16="http://schemas.microsoft.com/office/drawing/2014/main" id="{01AF9AD5-A838-4AFB-ACD9-051848D99F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609" name="Arc 1151">
                        <a:extLst>
                          <a:ext uri="{FF2B5EF4-FFF2-40B4-BE49-F238E27FC236}">
                            <a16:creationId xmlns:a16="http://schemas.microsoft.com/office/drawing/2014/main" id="{C2633234-868E-4761-BBEE-3AD19F2D82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0" name="Arc 1152">
                        <a:extLst>
                          <a:ext uri="{FF2B5EF4-FFF2-40B4-BE49-F238E27FC236}">
                            <a16:creationId xmlns:a16="http://schemas.microsoft.com/office/drawing/2014/main" id="{CBA402FC-9120-4A02-8022-83C0324267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1" name="Arc 1153">
                        <a:extLst>
                          <a:ext uri="{FF2B5EF4-FFF2-40B4-BE49-F238E27FC236}">
                            <a16:creationId xmlns:a16="http://schemas.microsoft.com/office/drawing/2014/main" id="{9037ACA5-EA53-4A81-BF35-AA994676AC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2" name="Arc 1154">
                        <a:extLst>
                          <a:ext uri="{FF2B5EF4-FFF2-40B4-BE49-F238E27FC236}">
                            <a16:creationId xmlns:a16="http://schemas.microsoft.com/office/drawing/2014/main" id="{CE3EF00B-3CFB-4D63-A088-B5922813E8C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3" name="Arc 1155">
                        <a:extLst>
                          <a:ext uri="{FF2B5EF4-FFF2-40B4-BE49-F238E27FC236}">
                            <a16:creationId xmlns:a16="http://schemas.microsoft.com/office/drawing/2014/main" id="{CB89B180-8E77-4055-A2F3-D329BC85B5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60724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5" y="141637"/>
            <a:ext cx="12003578" cy="1043689"/>
          </a:xfrm>
        </p:spPr>
        <p:txBody>
          <a:bodyPr>
            <a:normAutofit/>
          </a:bodyPr>
          <a:lstStyle/>
          <a:p>
            <a:r>
              <a:rPr lang="fr-FR" dirty="0"/>
              <a:t>Objectifs </a:t>
            </a:r>
            <a:r>
              <a:rPr lang="fr-FR" dirty="0">
                <a:solidFill>
                  <a:schemeClr val="accent1"/>
                </a:solidFill>
              </a:rPr>
              <a:t>niveau M1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DFCECBC-FB41-4E04-BC43-473A1922514C}"/>
              </a:ext>
            </a:extLst>
          </p:cNvPr>
          <p:cNvGrpSpPr/>
          <p:nvPr/>
        </p:nvGrpSpPr>
        <p:grpSpPr>
          <a:xfrm>
            <a:off x="1152769" y="1264950"/>
            <a:ext cx="9737913" cy="3135905"/>
            <a:chOff x="753761" y="1298200"/>
            <a:chExt cx="9737913" cy="3135905"/>
          </a:xfrm>
        </p:grpSpPr>
        <p:sp>
          <p:nvSpPr>
            <p:cNvPr id="360" name="ZoneTexte 359">
              <a:extLst>
                <a:ext uri="{FF2B5EF4-FFF2-40B4-BE49-F238E27FC236}">
                  <a16:creationId xmlns:a16="http://schemas.microsoft.com/office/drawing/2014/main" id="{43B01453-88CA-4D5E-8FBC-699CFCF6284A}"/>
                </a:ext>
              </a:extLst>
            </p:cNvPr>
            <p:cNvSpPr txBox="1"/>
            <p:nvPr/>
          </p:nvSpPr>
          <p:spPr>
            <a:xfrm>
              <a:off x="1635412" y="1828689"/>
              <a:ext cx="8712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r>
                <a:rPr lang="fr-FR" sz="1400" dirty="0">
                  <a:solidFill>
                    <a:prstClr val="black"/>
                  </a:solidFill>
                  <a:latin typeface="Calibri" panose="020F0502020204030204"/>
                </a:rPr>
                <a:t> </a:t>
              </a:r>
            </a:p>
            <a:p>
              <a:r>
                <a:rPr lang="fr-FR" sz="1400" dirty="0">
                  <a:solidFill>
                    <a:prstClr val="black"/>
                  </a:solidFill>
                  <a:latin typeface="Calibri" panose="020F0502020204030204"/>
                </a:rPr>
                <a:t> </a:t>
              </a:r>
            </a:p>
          </p:txBody>
        </p:sp>
        <p:sp>
          <p:nvSpPr>
            <p:cNvPr id="361" name="ZoneTexte 360">
              <a:extLst>
                <a:ext uri="{FF2B5EF4-FFF2-40B4-BE49-F238E27FC236}">
                  <a16:creationId xmlns:a16="http://schemas.microsoft.com/office/drawing/2014/main" id="{D6148799-80C4-48AC-BF9D-91A86DBB9D52}"/>
                </a:ext>
              </a:extLst>
            </p:cNvPr>
            <p:cNvSpPr txBox="1"/>
            <p:nvPr/>
          </p:nvSpPr>
          <p:spPr>
            <a:xfrm>
              <a:off x="1651396" y="195480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Rectangle à coins arrondis 7">
              <a:extLst>
                <a:ext uri="{FF2B5EF4-FFF2-40B4-BE49-F238E27FC236}">
                  <a16:creationId xmlns:a16="http://schemas.microsoft.com/office/drawing/2014/main" id="{2181C2E8-5D54-4D4B-819D-CC75E183F01C}"/>
                </a:ext>
              </a:extLst>
            </p:cNvPr>
            <p:cNvSpPr/>
            <p:nvPr/>
          </p:nvSpPr>
          <p:spPr>
            <a:xfrm>
              <a:off x="1347674" y="1625793"/>
              <a:ext cx="9144000" cy="2808312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4" name="Picture 1028">
              <a:extLst>
                <a:ext uri="{FF2B5EF4-FFF2-40B4-BE49-F238E27FC236}">
                  <a16:creationId xmlns:a16="http://schemas.microsoft.com/office/drawing/2014/main" id="{04A8E446-0361-40F4-B311-A6CBA6669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68" y="2170353"/>
              <a:ext cx="2484438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5" name="AutoShape 1030">
              <a:extLst>
                <a:ext uri="{FF2B5EF4-FFF2-40B4-BE49-F238E27FC236}">
                  <a16:creationId xmlns:a16="http://schemas.microsoft.com/office/drawing/2014/main" id="{01D8CD58-5FBB-4C6C-BC8F-9A923D68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668" y="2268729"/>
              <a:ext cx="2057400" cy="228600"/>
            </a:xfrm>
            <a:prstGeom prst="leftRightArrow">
              <a:avLst>
                <a:gd name="adj1" fmla="val 50000"/>
                <a:gd name="adj2" fmla="val 18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AutoShape 1031">
              <a:extLst>
                <a:ext uri="{FF2B5EF4-FFF2-40B4-BE49-F238E27FC236}">
                  <a16:creationId xmlns:a16="http://schemas.microsoft.com/office/drawing/2014/main" id="{5DFC6E8B-2100-4896-8338-230ED16E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068" y="1506729"/>
              <a:ext cx="228600" cy="1600200"/>
            </a:xfrm>
            <a:prstGeom prst="upDownArrow">
              <a:avLst>
                <a:gd name="adj1" fmla="val 50000"/>
                <a:gd name="adj2" fmla="val 14000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7" name="Group 1045">
              <a:extLst>
                <a:ext uri="{FF2B5EF4-FFF2-40B4-BE49-F238E27FC236}">
                  <a16:creationId xmlns:a16="http://schemas.microsoft.com/office/drawing/2014/main" id="{C59DD830-6FCC-4379-B18F-6EBB939BD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708" y="3643019"/>
              <a:ext cx="1275839" cy="203733"/>
              <a:chOff x="2244" y="3081"/>
              <a:chExt cx="812" cy="191"/>
            </a:xfrm>
          </p:grpSpPr>
          <p:grpSp>
            <p:nvGrpSpPr>
              <p:cNvPr id="368" name="Group 1046">
                <a:extLst>
                  <a:ext uri="{FF2B5EF4-FFF2-40B4-BE49-F238E27FC236}">
                    <a16:creationId xmlns:a16="http://schemas.microsoft.com/office/drawing/2014/main" id="{1C410E64-0026-4F41-AEC2-E1C1C0DDA5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424" name="Group 1047">
                  <a:extLst>
                    <a:ext uri="{FF2B5EF4-FFF2-40B4-BE49-F238E27FC236}">
                      <a16:creationId xmlns:a16="http://schemas.microsoft.com/office/drawing/2014/main" id="{7225245E-AF3D-4FE4-B32E-4917DD2F35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452" name="Group 1048">
                    <a:extLst>
                      <a:ext uri="{FF2B5EF4-FFF2-40B4-BE49-F238E27FC236}">
                        <a16:creationId xmlns:a16="http://schemas.microsoft.com/office/drawing/2014/main" id="{CA6F20F5-BB73-4D38-9228-C4B2127B40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466" name="Group 1049">
                      <a:extLst>
                        <a:ext uri="{FF2B5EF4-FFF2-40B4-BE49-F238E27FC236}">
                          <a16:creationId xmlns:a16="http://schemas.microsoft.com/office/drawing/2014/main" id="{B27A93BA-88EA-4F09-A2AC-F8D403BBC7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473" name="Arc 1050">
                        <a:extLst>
                          <a:ext uri="{FF2B5EF4-FFF2-40B4-BE49-F238E27FC236}">
                            <a16:creationId xmlns:a16="http://schemas.microsoft.com/office/drawing/2014/main" id="{EDB16037-9BD0-474C-8E04-38D78CB5ED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4" name="Arc 1051">
                        <a:extLst>
                          <a:ext uri="{FF2B5EF4-FFF2-40B4-BE49-F238E27FC236}">
                            <a16:creationId xmlns:a16="http://schemas.microsoft.com/office/drawing/2014/main" id="{27378D7E-5B84-4C7D-A574-806EC1B8B7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5" name="Arc 1052">
                        <a:extLst>
                          <a:ext uri="{FF2B5EF4-FFF2-40B4-BE49-F238E27FC236}">
                            <a16:creationId xmlns:a16="http://schemas.microsoft.com/office/drawing/2014/main" id="{C431F963-9C14-4C7D-8829-738FEEB979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6" name="Arc 1053">
                        <a:extLst>
                          <a:ext uri="{FF2B5EF4-FFF2-40B4-BE49-F238E27FC236}">
                            <a16:creationId xmlns:a16="http://schemas.microsoft.com/office/drawing/2014/main" id="{F77B1787-85B2-4753-B0B6-07907CC5F0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7" name="Arc 1054">
                        <a:extLst>
                          <a:ext uri="{FF2B5EF4-FFF2-40B4-BE49-F238E27FC236}">
                            <a16:creationId xmlns:a16="http://schemas.microsoft.com/office/drawing/2014/main" id="{CEFB4F01-2576-4960-BA60-09604F5862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67" name="Group 1055">
                      <a:extLst>
                        <a:ext uri="{FF2B5EF4-FFF2-40B4-BE49-F238E27FC236}">
                          <a16:creationId xmlns:a16="http://schemas.microsoft.com/office/drawing/2014/main" id="{40CA21A8-A002-4B40-B360-1DEC3577A7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468" name="Arc 1056">
                        <a:extLst>
                          <a:ext uri="{FF2B5EF4-FFF2-40B4-BE49-F238E27FC236}">
                            <a16:creationId xmlns:a16="http://schemas.microsoft.com/office/drawing/2014/main" id="{8C4AA79C-10A9-4813-BC34-2E9A25573C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9" name="Arc 1057">
                        <a:extLst>
                          <a:ext uri="{FF2B5EF4-FFF2-40B4-BE49-F238E27FC236}">
                            <a16:creationId xmlns:a16="http://schemas.microsoft.com/office/drawing/2014/main" id="{C670D866-EB18-4999-8255-F8EB58BBB8C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0" name="Arc 1058">
                        <a:extLst>
                          <a:ext uri="{FF2B5EF4-FFF2-40B4-BE49-F238E27FC236}">
                            <a16:creationId xmlns:a16="http://schemas.microsoft.com/office/drawing/2014/main" id="{5AC4F640-F2A0-42A3-96CC-26C9DC0F1B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1" name="Arc 1059">
                        <a:extLst>
                          <a:ext uri="{FF2B5EF4-FFF2-40B4-BE49-F238E27FC236}">
                            <a16:creationId xmlns:a16="http://schemas.microsoft.com/office/drawing/2014/main" id="{0CB0D133-1D16-48E5-957E-0DF3FA6A07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72" name="Arc 1060">
                        <a:extLst>
                          <a:ext uri="{FF2B5EF4-FFF2-40B4-BE49-F238E27FC236}">
                            <a16:creationId xmlns:a16="http://schemas.microsoft.com/office/drawing/2014/main" id="{9CB9EB40-8FE9-4757-9FC2-C36B3F77189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1061">
                    <a:extLst>
                      <a:ext uri="{FF2B5EF4-FFF2-40B4-BE49-F238E27FC236}">
                        <a16:creationId xmlns:a16="http://schemas.microsoft.com/office/drawing/2014/main" id="{2FCC2646-4D60-4CE7-A732-2459F57B5E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454" name="Group 1062">
                      <a:extLst>
                        <a:ext uri="{FF2B5EF4-FFF2-40B4-BE49-F238E27FC236}">
                          <a16:creationId xmlns:a16="http://schemas.microsoft.com/office/drawing/2014/main" id="{5680EBC8-94FD-4A8E-907A-66B33F918C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461" name="Arc 1063">
                        <a:extLst>
                          <a:ext uri="{FF2B5EF4-FFF2-40B4-BE49-F238E27FC236}">
                            <a16:creationId xmlns:a16="http://schemas.microsoft.com/office/drawing/2014/main" id="{A29924F6-CE04-4DC6-A16D-B2F6C7E800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2" name="Arc 1064">
                        <a:extLst>
                          <a:ext uri="{FF2B5EF4-FFF2-40B4-BE49-F238E27FC236}">
                            <a16:creationId xmlns:a16="http://schemas.microsoft.com/office/drawing/2014/main" id="{A43B751C-BDC9-4C57-9D58-70AAB86CA9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3" name="Arc 1065">
                        <a:extLst>
                          <a:ext uri="{FF2B5EF4-FFF2-40B4-BE49-F238E27FC236}">
                            <a16:creationId xmlns:a16="http://schemas.microsoft.com/office/drawing/2014/main" id="{19A4D96B-764B-4753-A9B8-1D7B860F74F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4" name="Arc 1066">
                        <a:extLst>
                          <a:ext uri="{FF2B5EF4-FFF2-40B4-BE49-F238E27FC236}">
                            <a16:creationId xmlns:a16="http://schemas.microsoft.com/office/drawing/2014/main" id="{43EB6494-23DA-43A9-BE3C-0C078776D2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5" name="Arc 1067">
                        <a:extLst>
                          <a:ext uri="{FF2B5EF4-FFF2-40B4-BE49-F238E27FC236}">
                            <a16:creationId xmlns:a16="http://schemas.microsoft.com/office/drawing/2014/main" id="{3369CD33-76DD-4C75-81A3-F90A001AF0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55" name="Group 1068">
                      <a:extLst>
                        <a:ext uri="{FF2B5EF4-FFF2-40B4-BE49-F238E27FC236}">
                          <a16:creationId xmlns:a16="http://schemas.microsoft.com/office/drawing/2014/main" id="{FDBDCEFD-982A-44BC-BC00-B90E91906C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456" name="Arc 1069">
                        <a:extLst>
                          <a:ext uri="{FF2B5EF4-FFF2-40B4-BE49-F238E27FC236}">
                            <a16:creationId xmlns:a16="http://schemas.microsoft.com/office/drawing/2014/main" id="{FCC62309-C4CA-45E5-B593-018F2BDACB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7" name="Arc 1070">
                        <a:extLst>
                          <a:ext uri="{FF2B5EF4-FFF2-40B4-BE49-F238E27FC236}">
                            <a16:creationId xmlns:a16="http://schemas.microsoft.com/office/drawing/2014/main" id="{DAB4D181-E184-47F6-BD81-D5A04C8264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8" name="Arc 1071">
                        <a:extLst>
                          <a:ext uri="{FF2B5EF4-FFF2-40B4-BE49-F238E27FC236}">
                            <a16:creationId xmlns:a16="http://schemas.microsoft.com/office/drawing/2014/main" id="{58567E9A-5693-409B-81CE-775D391891E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9" name="Arc 1072">
                        <a:extLst>
                          <a:ext uri="{FF2B5EF4-FFF2-40B4-BE49-F238E27FC236}">
                            <a16:creationId xmlns:a16="http://schemas.microsoft.com/office/drawing/2014/main" id="{AF72200C-3746-4C36-9B68-52B4C5219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0" name="Arc 1073">
                        <a:extLst>
                          <a:ext uri="{FF2B5EF4-FFF2-40B4-BE49-F238E27FC236}">
                            <a16:creationId xmlns:a16="http://schemas.microsoft.com/office/drawing/2014/main" id="{7E03EE14-FD87-433C-B860-A0CAA29454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25" name="Group 1074">
                  <a:extLst>
                    <a:ext uri="{FF2B5EF4-FFF2-40B4-BE49-F238E27FC236}">
                      <a16:creationId xmlns:a16="http://schemas.microsoft.com/office/drawing/2014/main" id="{C52BC50A-021B-4E2A-A76A-82DEDB3729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426" name="Group 1075">
                    <a:extLst>
                      <a:ext uri="{FF2B5EF4-FFF2-40B4-BE49-F238E27FC236}">
                        <a16:creationId xmlns:a16="http://schemas.microsoft.com/office/drawing/2014/main" id="{C93A3A0E-8B14-46D3-8ED6-90F947A6F5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440" name="Group 1076">
                      <a:extLst>
                        <a:ext uri="{FF2B5EF4-FFF2-40B4-BE49-F238E27FC236}">
                          <a16:creationId xmlns:a16="http://schemas.microsoft.com/office/drawing/2014/main" id="{6F7C6510-99EF-4158-AC8A-948917FF56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447" name="Arc 1077">
                        <a:extLst>
                          <a:ext uri="{FF2B5EF4-FFF2-40B4-BE49-F238E27FC236}">
                            <a16:creationId xmlns:a16="http://schemas.microsoft.com/office/drawing/2014/main" id="{EF47FB35-EF8F-4A47-9BCF-205AF5015D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8" name="Arc 1078">
                        <a:extLst>
                          <a:ext uri="{FF2B5EF4-FFF2-40B4-BE49-F238E27FC236}">
                            <a16:creationId xmlns:a16="http://schemas.microsoft.com/office/drawing/2014/main" id="{E44E6F89-8972-4CC9-ACF3-EC61B9EEDA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9" name="Arc 1079">
                        <a:extLst>
                          <a:ext uri="{FF2B5EF4-FFF2-40B4-BE49-F238E27FC236}">
                            <a16:creationId xmlns:a16="http://schemas.microsoft.com/office/drawing/2014/main" id="{0CC3521E-C8A1-4A60-9E5B-9F1BA1757B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0" name="Arc 1080">
                        <a:extLst>
                          <a:ext uri="{FF2B5EF4-FFF2-40B4-BE49-F238E27FC236}">
                            <a16:creationId xmlns:a16="http://schemas.microsoft.com/office/drawing/2014/main" id="{9F9311CA-F7B0-4977-AFBE-EC4F0B8C11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51" name="Arc 1081">
                        <a:extLst>
                          <a:ext uri="{FF2B5EF4-FFF2-40B4-BE49-F238E27FC236}">
                            <a16:creationId xmlns:a16="http://schemas.microsoft.com/office/drawing/2014/main" id="{1CF6EC1B-F30B-4BCF-AB5A-ECED32C4F3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41" name="Group 1082">
                      <a:extLst>
                        <a:ext uri="{FF2B5EF4-FFF2-40B4-BE49-F238E27FC236}">
                          <a16:creationId xmlns:a16="http://schemas.microsoft.com/office/drawing/2014/main" id="{CE36D4A9-9764-4D1B-AAAD-8C76AE653A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442" name="Arc 1083">
                        <a:extLst>
                          <a:ext uri="{FF2B5EF4-FFF2-40B4-BE49-F238E27FC236}">
                            <a16:creationId xmlns:a16="http://schemas.microsoft.com/office/drawing/2014/main" id="{6497566F-41E0-449A-BC6C-76FEB0E73C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3" name="Arc 1084">
                        <a:extLst>
                          <a:ext uri="{FF2B5EF4-FFF2-40B4-BE49-F238E27FC236}">
                            <a16:creationId xmlns:a16="http://schemas.microsoft.com/office/drawing/2014/main" id="{6E5D0BB0-FA17-4C8D-ACF1-03EC091DA0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4" name="Arc 1085">
                        <a:extLst>
                          <a:ext uri="{FF2B5EF4-FFF2-40B4-BE49-F238E27FC236}">
                            <a16:creationId xmlns:a16="http://schemas.microsoft.com/office/drawing/2014/main" id="{853E849F-28E1-4F82-A2CE-310D6B2C54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5" name="Arc 1086">
                        <a:extLst>
                          <a:ext uri="{FF2B5EF4-FFF2-40B4-BE49-F238E27FC236}">
                            <a16:creationId xmlns:a16="http://schemas.microsoft.com/office/drawing/2014/main" id="{DBB7BDAA-65BB-405D-A1BF-87BFB3FFD8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46" name="Arc 1087">
                        <a:extLst>
                          <a:ext uri="{FF2B5EF4-FFF2-40B4-BE49-F238E27FC236}">
                            <a16:creationId xmlns:a16="http://schemas.microsoft.com/office/drawing/2014/main" id="{07DBC820-41B0-425F-BCE4-6A1AEC066E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27" name="Group 1088">
                    <a:extLst>
                      <a:ext uri="{FF2B5EF4-FFF2-40B4-BE49-F238E27FC236}">
                        <a16:creationId xmlns:a16="http://schemas.microsoft.com/office/drawing/2014/main" id="{E163BEC3-64E6-41FA-9781-DA8C61314D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428" name="Group 1089">
                      <a:extLst>
                        <a:ext uri="{FF2B5EF4-FFF2-40B4-BE49-F238E27FC236}">
                          <a16:creationId xmlns:a16="http://schemas.microsoft.com/office/drawing/2014/main" id="{B17CB732-63F6-42B7-A663-BFDE3A1837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435" name="Arc 1090">
                        <a:extLst>
                          <a:ext uri="{FF2B5EF4-FFF2-40B4-BE49-F238E27FC236}">
                            <a16:creationId xmlns:a16="http://schemas.microsoft.com/office/drawing/2014/main" id="{B2F025FF-C7CB-417E-9370-A3A691F1FB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6" name="Arc 1091">
                        <a:extLst>
                          <a:ext uri="{FF2B5EF4-FFF2-40B4-BE49-F238E27FC236}">
                            <a16:creationId xmlns:a16="http://schemas.microsoft.com/office/drawing/2014/main" id="{B7883E34-A5F9-4F7B-A44A-F593FC9FE3F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7" name="Arc 1092">
                        <a:extLst>
                          <a:ext uri="{FF2B5EF4-FFF2-40B4-BE49-F238E27FC236}">
                            <a16:creationId xmlns:a16="http://schemas.microsoft.com/office/drawing/2014/main" id="{E654A1E6-7FE4-4209-AC23-5B68BD9797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8" name="Arc 1093">
                        <a:extLst>
                          <a:ext uri="{FF2B5EF4-FFF2-40B4-BE49-F238E27FC236}">
                            <a16:creationId xmlns:a16="http://schemas.microsoft.com/office/drawing/2014/main" id="{7A8FC799-6930-4A1C-9FE0-5D6DFD739E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9" name="Arc 1094">
                        <a:extLst>
                          <a:ext uri="{FF2B5EF4-FFF2-40B4-BE49-F238E27FC236}">
                            <a16:creationId xmlns:a16="http://schemas.microsoft.com/office/drawing/2014/main" id="{94B870AC-1481-4B08-8085-3B67BBA362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29" name="Group 1095">
                      <a:extLst>
                        <a:ext uri="{FF2B5EF4-FFF2-40B4-BE49-F238E27FC236}">
                          <a16:creationId xmlns:a16="http://schemas.microsoft.com/office/drawing/2014/main" id="{7EB43134-4E66-440A-AE87-C58F9914ED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430" name="Arc 1096">
                        <a:extLst>
                          <a:ext uri="{FF2B5EF4-FFF2-40B4-BE49-F238E27FC236}">
                            <a16:creationId xmlns:a16="http://schemas.microsoft.com/office/drawing/2014/main" id="{2DE9C94E-5314-42EB-8C43-EF45FB073D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1" name="Arc 1097">
                        <a:extLst>
                          <a:ext uri="{FF2B5EF4-FFF2-40B4-BE49-F238E27FC236}">
                            <a16:creationId xmlns:a16="http://schemas.microsoft.com/office/drawing/2014/main" id="{84F5162A-051E-4F6B-9CE8-5719CED6ED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2" name="Arc 1098">
                        <a:extLst>
                          <a:ext uri="{FF2B5EF4-FFF2-40B4-BE49-F238E27FC236}">
                            <a16:creationId xmlns:a16="http://schemas.microsoft.com/office/drawing/2014/main" id="{14FBF671-57FB-4A8F-982C-D5CC24E136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3" name="Arc 1099">
                        <a:extLst>
                          <a:ext uri="{FF2B5EF4-FFF2-40B4-BE49-F238E27FC236}">
                            <a16:creationId xmlns:a16="http://schemas.microsoft.com/office/drawing/2014/main" id="{C7D5A332-3E92-4EB5-8464-E3588D40531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34" name="Arc 1100">
                        <a:extLst>
                          <a:ext uri="{FF2B5EF4-FFF2-40B4-BE49-F238E27FC236}">
                            <a16:creationId xmlns:a16="http://schemas.microsoft.com/office/drawing/2014/main" id="{6AB2F368-B641-447C-80B1-93181E91AA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69" name="Group 1101">
                <a:extLst>
                  <a:ext uri="{FF2B5EF4-FFF2-40B4-BE49-F238E27FC236}">
                    <a16:creationId xmlns:a16="http://schemas.microsoft.com/office/drawing/2014/main" id="{12EF21C9-3CFD-4A8B-B185-978B762F2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370" name="Group 1102">
                  <a:extLst>
                    <a:ext uri="{FF2B5EF4-FFF2-40B4-BE49-F238E27FC236}">
                      <a16:creationId xmlns:a16="http://schemas.microsoft.com/office/drawing/2014/main" id="{C46EB44B-E66C-46B6-89C8-E1C5B37AEC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398" name="Group 1103">
                    <a:extLst>
                      <a:ext uri="{FF2B5EF4-FFF2-40B4-BE49-F238E27FC236}">
                        <a16:creationId xmlns:a16="http://schemas.microsoft.com/office/drawing/2014/main" id="{5050079A-3521-4D4C-AF76-115C1BB01C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412" name="Group 1104">
                      <a:extLst>
                        <a:ext uri="{FF2B5EF4-FFF2-40B4-BE49-F238E27FC236}">
                          <a16:creationId xmlns:a16="http://schemas.microsoft.com/office/drawing/2014/main" id="{2FD6BD55-9B67-401F-AF60-1663EAA46F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419" name="Arc 1105">
                        <a:extLst>
                          <a:ext uri="{FF2B5EF4-FFF2-40B4-BE49-F238E27FC236}">
                            <a16:creationId xmlns:a16="http://schemas.microsoft.com/office/drawing/2014/main" id="{94E274D8-CBA7-4C90-AD7C-542754ACCD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0" name="Arc 1106">
                        <a:extLst>
                          <a:ext uri="{FF2B5EF4-FFF2-40B4-BE49-F238E27FC236}">
                            <a16:creationId xmlns:a16="http://schemas.microsoft.com/office/drawing/2014/main" id="{F8A612E1-AF4A-4FEB-A139-0B9D0F78C5D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1" name="Arc 1107">
                        <a:extLst>
                          <a:ext uri="{FF2B5EF4-FFF2-40B4-BE49-F238E27FC236}">
                            <a16:creationId xmlns:a16="http://schemas.microsoft.com/office/drawing/2014/main" id="{EC0F8ED5-A364-476F-808E-ACFF25DD3D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2" name="Arc 1108">
                        <a:extLst>
                          <a:ext uri="{FF2B5EF4-FFF2-40B4-BE49-F238E27FC236}">
                            <a16:creationId xmlns:a16="http://schemas.microsoft.com/office/drawing/2014/main" id="{91139EDE-634C-439E-B14E-A668EF189D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23" name="Arc 1109">
                        <a:extLst>
                          <a:ext uri="{FF2B5EF4-FFF2-40B4-BE49-F238E27FC236}">
                            <a16:creationId xmlns:a16="http://schemas.microsoft.com/office/drawing/2014/main" id="{DED97176-C7C8-4E44-8BCD-22948DBF74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13" name="Group 1110">
                      <a:extLst>
                        <a:ext uri="{FF2B5EF4-FFF2-40B4-BE49-F238E27FC236}">
                          <a16:creationId xmlns:a16="http://schemas.microsoft.com/office/drawing/2014/main" id="{326EEB4A-0AC8-4250-9F03-2BC792E929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414" name="Arc 1111">
                        <a:extLst>
                          <a:ext uri="{FF2B5EF4-FFF2-40B4-BE49-F238E27FC236}">
                            <a16:creationId xmlns:a16="http://schemas.microsoft.com/office/drawing/2014/main" id="{7C1A82DA-5680-4F82-8DBF-BDDF1F1B12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5" name="Arc 1112">
                        <a:extLst>
                          <a:ext uri="{FF2B5EF4-FFF2-40B4-BE49-F238E27FC236}">
                            <a16:creationId xmlns:a16="http://schemas.microsoft.com/office/drawing/2014/main" id="{530F4CDF-E2E3-4D2A-A04B-7FCB15883E8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6" name="Arc 1113">
                        <a:extLst>
                          <a:ext uri="{FF2B5EF4-FFF2-40B4-BE49-F238E27FC236}">
                            <a16:creationId xmlns:a16="http://schemas.microsoft.com/office/drawing/2014/main" id="{3AB76D4A-98FF-4856-8CB3-FC5DD6A3C70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7" name="Arc 1114">
                        <a:extLst>
                          <a:ext uri="{FF2B5EF4-FFF2-40B4-BE49-F238E27FC236}">
                            <a16:creationId xmlns:a16="http://schemas.microsoft.com/office/drawing/2014/main" id="{B9AC69B9-8F23-4D2F-A3F6-60B23524C2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8" name="Arc 1115">
                        <a:extLst>
                          <a:ext uri="{FF2B5EF4-FFF2-40B4-BE49-F238E27FC236}">
                            <a16:creationId xmlns:a16="http://schemas.microsoft.com/office/drawing/2014/main" id="{783054C7-1697-4455-B681-DFAA4604E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1116">
                    <a:extLst>
                      <a:ext uri="{FF2B5EF4-FFF2-40B4-BE49-F238E27FC236}">
                        <a16:creationId xmlns:a16="http://schemas.microsoft.com/office/drawing/2014/main" id="{8F2C52CB-BE87-4098-A5D0-003DFF98C0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400" name="Group 1117">
                      <a:extLst>
                        <a:ext uri="{FF2B5EF4-FFF2-40B4-BE49-F238E27FC236}">
                          <a16:creationId xmlns:a16="http://schemas.microsoft.com/office/drawing/2014/main" id="{6562992A-924C-44BA-B9F6-5483FFF574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407" name="Arc 1118">
                        <a:extLst>
                          <a:ext uri="{FF2B5EF4-FFF2-40B4-BE49-F238E27FC236}">
                            <a16:creationId xmlns:a16="http://schemas.microsoft.com/office/drawing/2014/main" id="{3975AB8E-49F7-4B9F-9EB8-1229A59D6D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8" name="Arc 1119">
                        <a:extLst>
                          <a:ext uri="{FF2B5EF4-FFF2-40B4-BE49-F238E27FC236}">
                            <a16:creationId xmlns:a16="http://schemas.microsoft.com/office/drawing/2014/main" id="{7A040126-8517-4C1C-8B03-383C8FF7E8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9" name="Arc 1120">
                        <a:extLst>
                          <a:ext uri="{FF2B5EF4-FFF2-40B4-BE49-F238E27FC236}">
                            <a16:creationId xmlns:a16="http://schemas.microsoft.com/office/drawing/2014/main" id="{E38D8BAC-D788-4EBB-B97B-E6139B0EFB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0" name="Arc 1121">
                        <a:extLst>
                          <a:ext uri="{FF2B5EF4-FFF2-40B4-BE49-F238E27FC236}">
                            <a16:creationId xmlns:a16="http://schemas.microsoft.com/office/drawing/2014/main" id="{60877936-0472-487E-8EFE-8E3E2618D4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1" name="Arc 1122">
                        <a:extLst>
                          <a:ext uri="{FF2B5EF4-FFF2-40B4-BE49-F238E27FC236}">
                            <a16:creationId xmlns:a16="http://schemas.microsoft.com/office/drawing/2014/main" id="{855B74E2-15C4-4C83-A446-AE3F2142F9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01" name="Group 1123">
                      <a:extLst>
                        <a:ext uri="{FF2B5EF4-FFF2-40B4-BE49-F238E27FC236}">
                          <a16:creationId xmlns:a16="http://schemas.microsoft.com/office/drawing/2014/main" id="{A3A05FA2-609A-4406-9DA2-0283389C30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402" name="Arc 1124">
                        <a:extLst>
                          <a:ext uri="{FF2B5EF4-FFF2-40B4-BE49-F238E27FC236}">
                            <a16:creationId xmlns:a16="http://schemas.microsoft.com/office/drawing/2014/main" id="{C7A0AB54-D0B3-4338-BCDF-3C9FB22650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3" name="Arc 1125">
                        <a:extLst>
                          <a:ext uri="{FF2B5EF4-FFF2-40B4-BE49-F238E27FC236}">
                            <a16:creationId xmlns:a16="http://schemas.microsoft.com/office/drawing/2014/main" id="{8B7F0094-A6E5-47B4-A440-24B3C1768C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4" name="Arc 1126">
                        <a:extLst>
                          <a:ext uri="{FF2B5EF4-FFF2-40B4-BE49-F238E27FC236}">
                            <a16:creationId xmlns:a16="http://schemas.microsoft.com/office/drawing/2014/main" id="{C5105863-DB0E-41EC-B902-BC3A8DCD8AF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5" name="Arc 1127">
                        <a:extLst>
                          <a:ext uri="{FF2B5EF4-FFF2-40B4-BE49-F238E27FC236}">
                            <a16:creationId xmlns:a16="http://schemas.microsoft.com/office/drawing/2014/main" id="{31E37375-0B2E-4738-A6B5-46F46B9375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06" name="Arc 1128">
                        <a:extLst>
                          <a:ext uri="{FF2B5EF4-FFF2-40B4-BE49-F238E27FC236}">
                            <a16:creationId xmlns:a16="http://schemas.microsoft.com/office/drawing/2014/main" id="{DEEFCCBA-D600-4C23-96B3-FF46F8491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71" name="Group 1129">
                  <a:extLst>
                    <a:ext uri="{FF2B5EF4-FFF2-40B4-BE49-F238E27FC236}">
                      <a16:creationId xmlns:a16="http://schemas.microsoft.com/office/drawing/2014/main" id="{D75957F0-078D-4143-947A-26BC1D752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372" name="Group 1130">
                    <a:extLst>
                      <a:ext uri="{FF2B5EF4-FFF2-40B4-BE49-F238E27FC236}">
                        <a16:creationId xmlns:a16="http://schemas.microsoft.com/office/drawing/2014/main" id="{41F16158-C9C0-4A22-B9D7-60EC3DEC7A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386" name="Group 1131">
                      <a:extLst>
                        <a:ext uri="{FF2B5EF4-FFF2-40B4-BE49-F238E27FC236}">
                          <a16:creationId xmlns:a16="http://schemas.microsoft.com/office/drawing/2014/main" id="{9E0B4093-DEC4-4967-A386-6948854746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393" name="Arc 1132">
                        <a:extLst>
                          <a:ext uri="{FF2B5EF4-FFF2-40B4-BE49-F238E27FC236}">
                            <a16:creationId xmlns:a16="http://schemas.microsoft.com/office/drawing/2014/main" id="{423FA17F-D84C-4FD3-B94D-F42EB5D899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4" name="Arc 1133">
                        <a:extLst>
                          <a:ext uri="{FF2B5EF4-FFF2-40B4-BE49-F238E27FC236}">
                            <a16:creationId xmlns:a16="http://schemas.microsoft.com/office/drawing/2014/main" id="{1FB53C20-131F-4397-AF7F-48AEAE13E1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5" name="Arc 1134">
                        <a:extLst>
                          <a:ext uri="{FF2B5EF4-FFF2-40B4-BE49-F238E27FC236}">
                            <a16:creationId xmlns:a16="http://schemas.microsoft.com/office/drawing/2014/main" id="{A74FE432-1A99-49EF-A6CA-8D8F9F2F78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6" name="Arc 1135">
                        <a:extLst>
                          <a:ext uri="{FF2B5EF4-FFF2-40B4-BE49-F238E27FC236}">
                            <a16:creationId xmlns:a16="http://schemas.microsoft.com/office/drawing/2014/main" id="{F2F976A7-1077-452B-85F9-45105166D0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7" name="Arc 1136">
                        <a:extLst>
                          <a:ext uri="{FF2B5EF4-FFF2-40B4-BE49-F238E27FC236}">
                            <a16:creationId xmlns:a16="http://schemas.microsoft.com/office/drawing/2014/main" id="{1F4DDE7C-699B-4AC0-A83E-94E5538201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387" name="Group 1137">
                      <a:extLst>
                        <a:ext uri="{FF2B5EF4-FFF2-40B4-BE49-F238E27FC236}">
                          <a16:creationId xmlns:a16="http://schemas.microsoft.com/office/drawing/2014/main" id="{096835B2-FD2D-47CA-817A-6A80BBAED6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388" name="Arc 1138">
                        <a:extLst>
                          <a:ext uri="{FF2B5EF4-FFF2-40B4-BE49-F238E27FC236}">
                            <a16:creationId xmlns:a16="http://schemas.microsoft.com/office/drawing/2014/main" id="{0AF41926-4F7E-4C65-8F56-B710EADBFB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9" name="Arc 1139">
                        <a:extLst>
                          <a:ext uri="{FF2B5EF4-FFF2-40B4-BE49-F238E27FC236}">
                            <a16:creationId xmlns:a16="http://schemas.microsoft.com/office/drawing/2014/main" id="{5DE8CD4A-2AA9-4322-8823-A5E7A53B9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0" name="Arc 1140">
                        <a:extLst>
                          <a:ext uri="{FF2B5EF4-FFF2-40B4-BE49-F238E27FC236}">
                            <a16:creationId xmlns:a16="http://schemas.microsoft.com/office/drawing/2014/main" id="{D58E0ADB-6E2C-4108-B92D-B8A4B09C83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1" name="Arc 1141">
                        <a:extLst>
                          <a:ext uri="{FF2B5EF4-FFF2-40B4-BE49-F238E27FC236}">
                            <a16:creationId xmlns:a16="http://schemas.microsoft.com/office/drawing/2014/main" id="{2E7F036A-36D1-447A-906D-4EBC375547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92" name="Arc 1142">
                        <a:extLst>
                          <a:ext uri="{FF2B5EF4-FFF2-40B4-BE49-F238E27FC236}">
                            <a16:creationId xmlns:a16="http://schemas.microsoft.com/office/drawing/2014/main" id="{53EEEEFD-0E76-464E-9A1D-BA32742798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373" name="Group 1143">
                    <a:extLst>
                      <a:ext uri="{FF2B5EF4-FFF2-40B4-BE49-F238E27FC236}">
                        <a16:creationId xmlns:a16="http://schemas.microsoft.com/office/drawing/2014/main" id="{1AE5BC87-8931-4D0C-BCFE-218F0ED3D2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374" name="Group 1144">
                      <a:extLst>
                        <a:ext uri="{FF2B5EF4-FFF2-40B4-BE49-F238E27FC236}">
                          <a16:creationId xmlns:a16="http://schemas.microsoft.com/office/drawing/2014/main" id="{94FD3A50-D32D-42E6-AABF-58B7BF09FB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381" name="Arc 1145">
                        <a:extLst>
                          <a:ext uri="{FF2B5EF4-FFF2-40B4-BE49-F238E27FC236}">
                            <a16:creationId xmlns:a16="http://schemas.microsoft.com/office/drawing/2014/main" id="{BDC27955-9C48-4AA0-8F82-19C86AC66C1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2" name="Arc 1146">
                        <a:extLst>
                          <a:ext uri="{FF2B5EF4-FFF2-40B4-BE49-F238E27FC236}">
                            <a16:creationId xmlns:a16="http://schemas.microsoft.com/office/drawing/2014/main" id="{B91F4486-0076-45C5-856E-402A231F4A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3" name="Arc 1147">
                        <a:extLst>
                          <a:ext uri="{FF2B5EF4-FFF2-40B4-BE49-F238E27FC236}">
                            <a16:creationId xmlns:a16="http://schemas.microsoft.com/office/drawing/2014/main" id="{ED9F0539-42E7-4C37-961E-A7325BD4C5F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4" name="Arc 1148">
                        <a:extLst>
                          <a:ext uri="{FF2B5EF4-FFF2-40B4-BE49-F238E27FC236}">
                            <a16:creationId xmlns:a16="http://schemas.microsoft.com/office/drawing/2014/main" id="{DF8CE73C-EE17-444A-98D1-F662F6A3D9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5" name="Arc 1149">
                        <a:extLst>
                          <a:ext uri="{FF2B5EF4-FFF2-40B4-BE49-F238E27FC236}">
                            <a16:creationId xmlns:a16="http://schemas.microsoft.com/office/drawing/2014/main" id="{7B76525D-C434-4EBF-8585-92F160BD27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375" name="Group 1150">
                      <a:extLst>
                        <a:ext uri="{FF2B5EF4-FFF2-40B4-BE49-F238E27FC236}">
                          <a16:creationId xmlns:a16="http://schemas.microsoft.com/office/drawing/2014/main" id="{D431C6D8-8E54-4360-90EE-D764D3124E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376" name="Arc 1151">
                        <a:extLst>
                          <a:ext uri="{FF2B5EF4-FFF2-40B4-BE49-F238E27FC236}">
                            <a16:creationId xmlns:a16="http://schemas.microsoft.com/office/drawing/2014/main" id="{E078C352-2611-451B-9A38-B2C8A2C970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7" name="Arc 1152">
                        <a:extLst>
                          <a:ext uri="{FF2B5EF4-FFF2-40B4-BE49-F238E27FC236}">
                            <a16:creationId xmlns:a16="http://schemas.microsoft.com/office/drawing/2014/main" id="{477E1575-11B0-4375-AF08-1A27C5CD16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8" name="Arc 1153">
                        <a:extLst>
                          <a:ext uri="{FF2B5EF4-FFF2-40B4-BE49-F238E27FC236}">
                            <a16:creationId xmlns:a16="http://schemas.microsoft.com/office/drawing/2014/main" id="{CF994C6C-53C4-454F-86A6-6A6921DC20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9" name="Arc 1154">
                        <a:extLst>
                          <a:ext uri="{FF2B5EF4-FFF2-40B4-BE49-F238E27FC236}">
                            <a16:creationId xmlns:a16="http://schemas.microsoft.com/office/drawing/2014/main" id="{A4E5CAD4-B1E5-4D67-A17A-690EB09CD1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80" name="Arc 1155">
                        <a:extLst>
                          <a:ext uri="{FF2B5EF4-FFF2-40B4-BE49-F238E27FC236}">
                            <a16:creationId xmlns:a16="http://schemas.microsoft.com/office/drawing/2014/main" id="{474E6284-1033-4D4C-B042-450FF4D619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78" name="Line 1156">
              <a:extLst>
                <a:ext uri="{FF2B5EF4-FFF2-40B4-BE49-F238E27FC236}">
                  <a16:creationId xmlns:a16="http://schemas.microsoft.com/office/drawing/2014/main" id="{BD004874-8106-46D8-A685-6D5AC4EE8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268" y="3846753"/>
              <a:ext cx="5943600" cy="0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79" name="Group 1158">
              <a:extLst>
                <a:ext uri="{FF2B5EF4-FFF2-40B4-BE49-F238E27FC236}">
                  <a16:creationId xmlns:a16="http://schemas.microsoft.com/office/drawing/2014/main" id="{22C16628-701C-45BC-AC49-D03B97615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3068" y="3465753"/>
              <a:ext cx="1725613" cy="381000"/>
              <a:chOff x="2244" y="3081"/>
              <a:chExt cx="812" cy="191"/>
            </a:xfrm>
          </p:grpSpPr>
          <p:grpSp>
            <p:nvGrpSpPr>
              <p:cNvPr id="480" name="Group 1159">
                <a:extLst>
                  <a:ext uri="{FF2B5EF4-FFF2-40B4-BE49-F238E27FC236}">
                    <a16:creationId xmlns:a16="http://schemas.microsoft.com/office/drawing/2014/main" id="{C7667C3F-6B4C-460E-8845-9C869B7F6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536" name="Group 1160">
                  <a:extLst>
                    <a:ext uri="{FF2B5EF4-FFF2-40B4-BE49-F238E27FC236}">
                      <a16:creationId xmlns:a16="http://schemas.microsoft.com/office/drawing/2014/main" id="{01A75330-7CA7-4FAB-8B10-8493881D1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564" name="Group 1161">
                    <a:extLst>
                      <a:ext uri="{FF2B5EF4-FFF2-40B4-BE49-F238E27FC236}">
                        <a16:creationId xmlns:a16="http://schemas.microsoft.com/office/drawing/2014/main" id="{D6359D3A-75B9-49BD-83B1-6761B40B01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578" name="Group 1162">
                      <a:extLst>
                        <a:ext uri="{FF2B5EF4-FFF2-40B4-BE49-F238E27FC236}">
                          <a16:creationId xmlns:a16="http://schemas.microsoft.com/office/drawing/2014/main" id="{D45A3F71-2BA9-4B35-8926-3422BE1BB7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585" name="Arc 1163">
                        <a:extLst>
                          <a:ext uri="{FF2B5EF4-FFF2-40B4-BE49-F238E27FC236}">
                            <a16:creationId xmlns:a16="http://schemas.microsoft.com/office/drawing/2014/main" id="{B665E56E-F716-4D08-85FB-CEC69E3657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6" name="Arc 1164">
                        <a:extLst>
                          <a:ext uri="{FF2B5EF4-FFF2-40B4-BE49-F238E27FC236}">
                            <a16:creationId xmlns:a16="http://schemas.microsoft.com/office/drawing/2014/main" id="{E8AB555E-A7DA-4EF6-9D74-2529EF7EB18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7" name="Arc 1165">
                        <a:extLst>
                          <a:ext uri="{FF2B5EF4-FFF2-40B4-BE49-F238E27FC236}">
                            <a16:creationId xmlns:a16="http://schemas.microsoft.com/office/drawing/2014/main" id="{09F118FD-1D9E-49B7-81FE-BAFE305F734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8" name="Arc 1166">
                        <a:extLst>
                          <a:ext uri="{FF2B5EF4-FFF2-40B4-BE49-F238E27FC236}">
                            <a16:creationId xmlns:a16="http://schemas.microsoft.com/office/drawing/2014/main" id="{07B41BA1-5B32-4351-8364-D69970A9D7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9" name="Arc 1167">
                        <a:extLst>
                          <a:ext uri="{FF2B5EF4-FFF2-40B4-BE49-F238E27FC236}">
                            <a16:creationId xmlns:a16="http://schemas.microsoft.com/office/drawing/2014/main" id="{31E036A1-7582-4E50-9AE3-725798F566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79" name="Group 1168">
                      <a:extLst>
                        <a:ext uri="{FF2B5EF4-FFF2-40B4-BE49-F238E27FC236}">
                          <a16:creationId xmlns:a16="http://schemas.microsoft.com/office/drawing/2014/main" id="{1FF64974-9777-48B1-A5B0-6C7812618E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580" name="Arc 1169">
                        <a:extLst>
                          <a:ext uri="{FF2B5EF4-FFF2-40B4-BE49-F238E27FC236}">
                            <a16:creationId xmlns:a16="http://schemas.microsoft.com/office/drawing/2014/main" id="{BFA1622D-7F9B-42E2-9C09-D76C415FAB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1" name="Arc 1170">
                        <a:extLst>
                          <a:ext uri="{FF2B5EF4-FFF2-40B4-BE49-F238E27FC236}">
                            <a16:creationId xmlns:a16="http://schemas.microsoft.com/office/drawing/2014/main" id="{A95DD17C-5652-4687-9915-0DA63D61B7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2" name="Arc 1171">
                        <a:extLst>
                          <a:ext uri="{FF2B5EF4-FFF2-40B4-BE49-F238E27FC236}">
                            <a16:creationId xmlns:a16="http://schemas.microsoft.com/office/drawing/2014/main" id="{773E07C7-2213-464C-9829-F265336C6EB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3" name="Arc 1172">
                        <a:extLst>
                          <a:ext uri="{FF2B5EF4-FFF2-40B4-BE49-F238E27FC236}">
                            <a16:creationId xmlns:a16="http://schemas.microsoft.com/office/drawing/2014/main" id="{88B29C2F-6FED-4887-84D8-7817AEC8F8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4" name="Arc 1173">
                        <a:extLst>
                          <a:ext uri="{FF2B5EF4-FFF2-40B4-BE49-F238E27FC236}">
                            <a16:creationId xmlns:a16="http://schemas.microsoft.com/office/drawing/2014/main" id="{B47F40F5-D85C-4A76-9165-2C38A446B5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65" name="Group 1174">
                    <a:extLst>
                      <a:ext uri="{FF2B5EF4-FFF2-40B4-BE49-F238E27FC236}">
                        <a16:creationId xmlns:a16="http://schemas.microsoft.com/office/drawing/2014/main" id="{B0C2090B-41E4-4BF7-AA46-C2C280B7B8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566" name="Group 1175">
                      <a:extLst>
                        <a:ext uri="{FF2B5EF4-FFF2-40B4-BE49-F238E27FC236}">
                          <a16:creationId xmlns:a16="http://schemas.microsoft.com/office/drawing/2014/main" id="{8F6C54AB-E8CA-4FF4-9CED-75FD61D00F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573" name="Arc 1176">
                        <a:extLst>
                          <a:ext uri="{FF2B5EF4-FFF2-40B4-BE49-F238E27FC236}">
                            <a16:creationId xmlns:a16="http://schemas.microsoft.com/office/drawing/2014/main" id="{7B83F2A8-1E9B-4252-A11A-7543F8AA4EB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4" name="Arc 1177">
                        <a:extLst>
                          <a:ext uri="{FF2B5EF4-FFF2-40B4-BE49-F238E27FC236}">
                            <a16:creationId xmlns:a16="http://schemas.microsoft.com/office/drawing/2014/main" id="{F1C26FAA-4027-4E0C-962B-C682BA2AB7F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5" name="Arc 1178">
                        <a:extLst>
                          <a:ext uri="{FF2B5EF4-FFF2-40B4-BE49-F238E27FC236}">
                            <a16:creationId xmlns:a16="http://schemas.microsoft.com/office/drawing/2014/main" id="{B8B161B9-0FA9-4366-947A-9A322894F3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6" name="Arc 1179">
                        <a:extLst>
                          <a:ext uri="{FF2B5EF4-FFF2-40B4-BE49-F238E27FC236}">
                            <a16:creationId xmlns:a16="http://schemas.microsoft.com/office/drawing/2014/main" id="{E58B3CE4-277D-4C9D-8FA0-851D46C093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7" name="Arc 1180">
                        <a:extLst>
                          <a:ext uri="{FF2B5EF4-FFF2-40B4-BE49-F238E27FC236}">
                            <a16:creationId xmlns:a16="http://schemas.microsoft.com/office/drawing/2014/main" id="{4308E277-EAC4-4AD5-B436-9011B43250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67" name="Group 1181">
                      <a:extLst>
                        <a:ext uri="{FF2B5EF4-FFF2-40B4-BE49-F238E27FC236}">
                          <a16:creationId xmlns:a16="http://schemas.microsoft.com/office/drawing/2014/main" id="{FA33437E-1721-47AD-9EF8-069128BB57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568" name="Arc 1182">
                        <a:extLst>
                          <a:ext uri="{FF2B5EF4-FFF2-40B4-BE49-F238E27FC236}">
                            <a16:creationId xmlns:a16="http://schemas.microsoft.com/office/drawing/2014/main" id="{2D1F5F3F-7245-4A27-89B1-E3C6DC3326E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9" name="Arc 1183">
                        <a:extLst>
                          <a:ext uri="{FF2B5EF4-FFF2-40B4-BE49-F238E27FC236}">
                            <a16:creationId xmlns:a16="http://schemas.microsoft.com/office/drawing/2014/main" id="{2EF73B3D-081D-483E-9B4C-E86D727DAE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0" name="Arc 1184">
                        <a:extLst>
                          <a:ext uri="{FF2B5EF4-FFF2-40B4-BE49-F238E27FC236}">
                            <a16:creationId xmlns:a16="http://schemas.microsoft.com/office/drawing/2014/main" id="{B215B2AD-81E9-4FEF-A724-5C80652F1C5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1" name="Arc 1185">
                        <a:extLst>
                          <a:ext uri="{FF2B5EF4-FFF2-40B4-BE49-F238E27FC236}">
                            <a16:creationId xmlns:a16="http://schemas.microsoft.com/office/drawing/2014/main" id="{114729E9-87EC-4973-887A-ACCF317E86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72" name="Arc 1186">
                        <a:extLst>
                          <a:ext uri="{FF2B5EF4-FFF2-40B4-BE49-F238E27FC236}">
                            <a16:creationId xmlns:a16="http://schemas.microsoft.com/office/drawing/2014/main" id="{56D9E0E7-3FA1-4425-AD2D-2F4AA41A48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7" name="Group 1187">
                  <a:extLst>
                    <a:ext uri="{FF2B5EF4-FFF2-40B4-BE49-F238E27FC236}">
                      <a16:creationId xmlns:a16="http://schemas.microsoft.com/office/drawing/2014/main" id="{D80C1BB4-9EDE-48B7-A66F-D384E2CF4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538" name="Group 1188">
                    <a:extLst>
                      <a:ext uri="{FF2B5EF4-FFF2-40B4-BE49-F238E27FC236}">
                        <a16:creationId xmlns:a16="http://schemas.microsoft.com/office/drawing/2014/main" id="{A8550DCA-999D-4731-BD3C-4EC6378E89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552" name="Group 1189">
                      <a:extLst>
                        <a:ext uri="{FF2B5EF4-FFF2-40B4-BE49-F238E27FC236}">
                          <a16:creationId xmlns:a16="http://schemas.microsoft.com/office/drawing/2014/main" id="{CC764B2D-FDEB-4C9B-B89C-19AB21EA48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559" name="Arc 1190">
                        <a:extLst>
                          <a:ext uri="{FF2B5EF4-FFF2-40B4-BE49-F238E27FC236}">
                            <a16:creationId xmlns:a16="http://schemas.microsoft.com/office/drawing/2014/main" id="{51E04C0E-B976-4270-AEA5-A480A0FACBD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0" name="Arc 1191">
                        <a:extLst>
                          <a:ext uri="{FF2B5EF4-FFF2-40B4-BE49-F238E27FC236}">
                            <a16:creationId xmlns:a16="http://schemas.microsoft.com/office/drawing/2014/main" id="{E9B43D5B-CBE6-4423-8A69-1B827D34C10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1" name="Arc 1192">
                        <a:extLst>
                          <a:ext uri="{FF2B5EF4-FFF2-40B4-BE49-F238E27FC236}">
                            <a16:creationId xmlns:a16="http://schemas.microsoft.com/office/drawing/2014/main" id="{F85521A7-B6E6-43CC-A005-17BA9F3205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2" name="Arc 1193">
                        <a:extLst>
                          <a:ext uri="{FF2B5EF4-FFF2-40B4-BE49-F238E27FC236}">
                            <a16:creationId xmlns:a16="http://schemas.microsoft.com/office/drawing/2014/main" id="{99B887CF-10D3-4067-8462-6E5493A773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3" name="Arc 1194">
                        <a:extLst>
                          <a:ext uri="{FF2B5EF4-FFF2-40B4-BE49-F238E27FC236}">
                            <a16:creationId xmlns:a16="http://schemas.microsoft.com/office/drawing/2014/main" id="{587C9C01-8EF9-47EC-859E-88CE0D3FAF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53" name="Group 1195">
                      <a:extLst>
                        <a:ext uri="{FF2B5EF4-FFF2-40B4-BE49-F238E27FC236}">
                          <a16:creationId xmlns:a16="http://schemas.microsoft.com/office/drawing/2014/main" id="{123E11AD-3324-4994-9869-B17C949A1E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554" name="Arc 1196">
                        <a:extLst>
                          <a:ext uri="{FF2B5EF4-FFF2-40B4-BE49-F238E27FC236}">
                            <a16:creationId xmlns:a16="http://schemas.microsoft.com/office/drawing/2014/main" id="{578C45C3-5A16-459B-84A9-DE4F066A8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5" name="Arc 1197">
                        <a:extLst>
                          <a:ext uri="{FF2B5EF4-FFF2-40B4-BE49-F238E27FC236}">
                            <a16:creationId xmlns:a16="http://schemas.microsoft.com/office/drawing/2014/main" id="{E9F43654-9127-4B4E-9523-48E2EBE29C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6" name="Arc 1198">
                        <a:extLst>
                          <a:ext uri="{FF2B5EF4-FFF2-40B4-BE49-F238E27FC236}">
                            <a16:creationId xmlns:a16="http://schemas.microsoft.com/office/drawing/2014/main" id="{B9B6A2C1-0BB8-4882-9978-FA4E0EB68BD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7" name="Arc 1199">
                        <a:extLst>
                          <a:ext uri="{FF2B5EF4-FFF2-40B4-BE49-F238E27FC236}">
                            <a16:creationId xmlns:a16="http://schemas.microsoft.com/office/drawing/2014/main" id="{198C2F53-3508-4434-A155-C13F1AFFB7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8" name="Arc 1200">
                        <a:extLst>
                          <a:ext uri="{FF2B5EF4-FFF2-40B4-BE49-F238E27FC236}">
                            <a16:creationId xmlns:a16="http://schemas.microsoft.com/office/drawing/2014/main" id="{5ADD9733-5E6B-4819-8C45-77B80E9078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39" name="Group 1201">
                    <a:extLst>
                      <a:ext uri="{FF2B5EF4-FFF2-40B4-BE49-F238E27FC236}">
                        <a16:creationId xmlns:a16="http://schemas.microsoft.com/office/drawing/2014/main" id="{93585EA4-DF95-4A98-BD4C-286463AA64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540" name="Group 1202">
                      <a:extLst>
                        <a:ext uri="{FF2B5EF4-FFF2-40B4-BE49-F238E27FC236}">
                          <a16:creationId xmlns:a16="http://schemas.microsoft.com/office/drawing/2014/main" id="{2398A0EE-99DD-4CE1-A01D-9E03F979DF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547" name="Arc 1203">
                        <a:extLst>
                          <a:ext uri="{FF2B5EF4-FFF2-40B4-BE49-F238E27FC236}">
                            <a16:creationId xmlns:a16="http://schemas.microsoft.com/office/drawing/2014/main" id="{9CE9A5B9-BC28-4021-A1E4-D07FBB2DC43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8" name="Arc 1204">
                        <a:extLst>
                          <a:ext uri="{FF2B5EF4-FFF2-40B4-BE49-F238E27FC236}">
                            <a16:creationId xmlns:a16="http://schemas.microsoft.com/office/drawing/2014/main" id="{A0DFDE82-8B9A-4F13-91EE-95A05DD917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9" name="Arc 1205">
                        <a:extLst>
                          <a:ext uri="{FF2B5EF4-FFF2-40B4-BE49-F238E27FC236}">
                            <a16:creationId xmlns:a16="http://schemas.microsoft.com/office/drawing/2014/main" id="{F8FCE467-BC90-4194-8D75-F3B19CFBD6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0" name="Arc 1206">
                        <a:extLst>
                          <a:ext uri="{FF2B5EF4-FFF2-40B4-BE49-F238E27FC236}">
                            <a16:creationId xmlns:a16="http://schemas.microsoft.com/office/drawing/2014/main" id="{6A6C52E6-9A5E-43F5-8AC7-CB327DC103B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51" name="Arc 1207">
                        <a:extLst>
                          <a:ext uri="{FF2B5EF4-FFF2-40B4-BE49-F238E27FC236}">
                            <a16:creationId xmlns:a16="http://schemas.microsoft.com/office/drawing/2014/main" id="{D8A24363-C505-4797-9491-B9A1620D1B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41" name="Group 1208">
                      <a:extLst>
                        <a:ext uri="{FF2B5EF4-FFF2-40B4-BE49-F238E27FC236}">
                          <a16:creationId xmlns:a16="http://schemas.microsoft.com/office/drawing/2014/main" id="{20CA4CEA-CF51-489F-84B2-80B7A01911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542" name="Arc 1209">
                        <a:extLst>
                          <a:ext uri="{FF2B5EF4-FFF2-40B4-BE49-F238E27FC236}">
                            <a16:creationId xmlns:a16="http://schemas.microsoft.com/office/drawing/2014/main" id="{CAB1EB74-890D-4173-A62F-E0CAD107D7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3" name="Arc 1210">
                        <a:extLst>
                          <a:ext uri="{FF2B5EF4-FFF2-40B4-BE49-F238E27FC236}">
                            <a16:creationId xmlns:a16="http://schemas.microsoft.com/office/drawing/2014/main" id="{7F6ABA46-C335-4460-ADF2-4E2ABA58F80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4" name="Arc 1211">
                        <a:extLst>
                          <a:ext uri="{FF2B5EF4-FFF2-40B4-BE49-F238E27FC236}">
                            <a16:creationId xmlns:a16="http://schemas.microsoft.com/office/drawing/2014/main" id="{2E12C234-0DAB-4237-A7AD-2D758931ED8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5" name="Arc 1212">
                        <a:extLst>
                          <a:ext uri="{FF2B5EF4-FFF2-40B4-BE49-F238E27FC236}">
                            <a16:creationId xmlns:a16="http://schemas.microsoft.com/office/drawing/2014/main" id="{7CFB8095-1B2E-4C4C-ADAC-3C8816110F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6" name="Arc 1213">
                        <a:extLst>
                          <a:ext uri="{FF2B5EF4-FFF2-40B4-BE49-F238E27FC236}">
                            <a16:creationId xmlns:a16="http://schemas.microsoft.com/office/drawing/2014/main" id="{3A2AB29A-923B-4FE6-B15E-7CD22366A7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81" name="Group 1214">
                <a:extLst>
                  <a:ext uri="{FF2B5EF4-FFF2-40B4-BE49-F238E27FC236}">
                    <a16:creationId xmlns:a16="http://schemas.microsoft.com/office/drawing/2014/main" id="{E08AC6E9-96CA-4283-8F8A-41ED3227D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482" name="Group 1215">
                  <a:extLst>
                    <a:ext uri="{FF2B5EF4-FFF2-40B4-BE49-F238E27FC236}">
                      <a16:creationId xmlns:a16="http://schemas.microsoft.com/office/drawing/2014/main" id="{B85B1704-CFBD-4BF0-981C-05D3E1FD3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510" name="Group 1216">
                    <a:extLst>
                      <a:ext uri="{FF2B5EF4-FFF2-40B4-BE49-F238E27FC236}">
                        <a16:creationId xmlns:a16="http://schemas.microsoft.com/office/drawing/2014/main" id="{E9ECACC6-C7BD-42FF-97D6-82304B5391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524" name="Group 1217">
                      <a:extLst>
                        <a:ext uri="{FF2B5EF4-FFF2-40B4-BE49-F238E27FC236}">
                          <a16:creationId xmlns:a16="http://schemas.microsoft.com/office/drawing/2014/main" id="{63069BA8-FABA-4656-959A-FC351D8702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531" name="Arc 1218">
                        <a:extLst>
                          <a:ext uri="{FF2B5EF4-FFF2-40B4-BE49-F238E27FC236}">
                            <a16:creationId xmlns:a16="http://schemas.microsoft.com/office/drawing/2014/main" id="{A0B448A4-14EF-473E-8147-E498262C8C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2" name="Arc 1219">
                        <a:extLst>
                          <a:ext uri="{FF2B5EF4-FFF2-40B4-BE49-F238E27FC236}">
                            <a16:creationId xmlns:a16="http://schemas.microsoft.com/office/drawing/2014/main" id="{4249B786-CBFC-42C8-8DE4-C0A53F89A9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3" name="Arc 1220">
                        <a:extLst>
                          <a:ext uri="{FF2B5EF4-FFF2-40B4-BE49-F238E27FC236}">
                            <a16:creationId xmlns:a16="http://schemas.microsoft.com/office/drawing/2014/main" id="{72ACF4B4-5B77-473A-9B43-CFFC513969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4" name="Arc 1221">
                        <a:extLst>
                          <a:ext uri="{FF2B5EF4-FFF2-40B4-BE49-F238E27FC236}">
                            <a16:creationId xmlns:a16="http://schemas.microsoft.com/office/drawing/2014/main" id="{EA1BF574-D340-4025-9856-1A3B4DE84D1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5" name="Arc 1222">
                        <a:extLst>
                          <a:ext uri="{FF2B5EF4-FFF2-40B4-BE49-F238E27FC236}">
                            <a16:creationId xmlns:a16="http://schemas.microsoft.com/office/drawing/2014/main" id="{AEF19875-B35E-49BA-BE42-259E83549E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25" name="Group 1223">
                      <a:extLst>
                        <a:ext uri="{FF2B5EF4-FFF2-40B4-BE49-F238E27FC236}">
                          <a16:creationId xmlns:a16="http://schemas.microsoft.com/office/drawing/2014/main" id="{21D2839D-A00D-4A44-9E0D-02EA8D5C2A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526" name="Arc 1224">
                        <a:extLst>
                          <a:ext uri="{FF2B5EF4-FFF2-40B4-BE49-F238E27FC236}">
                            <a16:creationId xmlns:a16="http://schemas.microsoft.com/office/drawing/2014/main" id="{A2D70CFE-C169-4C77-8517-A97A4BE44B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7" name="Arc 1225">
                        <a:extLst>
                          <a:ext uri="{FF2B5EF4-FFF2-40B4-BE49-F238E27FC236}">
                            <a16:creationId xmlns:a16="http://schemas.microsoft.com/office/drawing/2014/main" id="{4BA06C71-D48C-4FF9-8395-1E16E81148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8" name="Arc 1226">
                        <a:extLst>
                          <a:ext uri="{FF2B5EF4-FFF2-40B4-BE49-F238E27FC236}">
                            <a16:creationId xmlns:a16="http://schemas.microsoft.com/office/drawing/2014/main" id="{58DB4CF2-C616-4495-A164-803C5F578F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9" name="Arc 1227">
                        <a:extLst>
                          <a:ext uri="{FF2B5EF4-FFF2-40B4-BE49-F238E27FC236}">
                            <a16:creationId xmlns:a16="http://schemas.microsoft.com/office/drawing/2014/main" id="{D9B2C86F-3D41-48EF-BDE8-D6A8D5F828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30" name="Arc 1228">
                        <a:extLst>
                          <a:ext uri="{FF2B5EF4-FFF2-40B4-BE49-F238E27FC236}">
                            <a16:creationId xmlns:a16="http://schemas.microsoft.com/office/drawing/2014/main" id="{988C2931-9E86-42BC-9769-57BBA6FEC0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511" name="Group 1229">
                    <a:extLst>
                      <a:ext uri="{FF2B5EF4-FFF2-40B4-BE49-F238E27FC236}">
                        <a16:creationId xmlns:a16="http://schemas.microsoft.com/office/drawing/2014/main" id="{D4C812F2-68EA-4694-9DF7-C2731B4EFA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512" name="Group 1230">
                      <a:extLst>
                        <a:ext uri="{FF2B5EF4-FFF2-40B4-BE49-F238E27FC236}">
                          <a16:creationId xmlns:a16="http://schemas.microsoft.com/office/drawing/2014/main" id="{29871352-7D59-42B0-AD0B-6528E4D6F8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519" name="Arc 1231">
                        <a:extLst>
                          <a:ext uri="{FF2B5EF4-FFF2-40B4-BE49-F238E27FC236}">
                            <a16:creationId xmlns:a16="http://schemas.microsoft.com/office/drawing/2014/main" id="{A296B342-DDD9-482A-BB36-E3556C8605C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0" name="Arc 1232">
                        <a:extLst>
                          <a:ext uri="{FF2B5EF4-FFF2-40B4-BE49-F238E27FC236}">
                            <a16:creationId xmlns:a16="http://schemas.microsoft.com/office/drawing/2014/main" id="{9D8A7979-77B2-480E-999D-D5768FBAEF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1" name="Arc 1233">
                        <a:extLst>
                          <a:ext uri="{FF2B5EF4-FFF2-40B4-BE49-F238E27FC236}">
                            <a16:creationId xmlns:a16="http://schemas.microsoft.com/office/drawing/2014/main" id="{1B1C8476-87DD-4886-B125-47F2C30B1B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2" name="Arc 1234">
                        <a:extLst>
                          <a:ext uri="{FF2B5EF4-FFF2-40B4-BE49-F238E27FC236}">
                            <a16:creationId xmlns:a16="http://schemas.microsoft.com/office/drawing/2014/main" id="{69B3A910-A22D-43B0-8514-26AEE807F1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3" name="Arc 1235">
                        <a:extLst>
                          <a:ext uri="{FF2B5EF4-FFF2-40B4-BE49-F238E27FC236}">
                            <a16:creationId xmlns:a16="http://schemas.microsoft.com/office/drawing/2014/main" id="{BE9216EB-A817-40CD-8494-2287F00E3A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13" name="Group 1236">
                      <a:extLst>
                        <a:ext uri="{FF2B5EF4-FFF2-40B4-BE49-F238E27FC236}">
                          <a16:creationId xmlns:a16="http://schemas.microsoft.com/office/drawing/2014/main" id="{EA94B40C-B356-402F-B529-59E75614A6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514" name="Arc 1237">
                        <a:extLst>
                          <a:ext uri="{FF2B5EF4-FFF2-40B4-BE49-F238E27FC236}">
                            <a16:creationId xmlns:a16="http://schemas.microsoft.com/office/drawing/2014/main" id="{99E08DC7-B3D5-4C1D-B583-BE42A029C6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5" name="Arc 1238">
                        <a:extLst>
                          <a:ext uri="{FF2B5EF4-FFF2-40B4-BE49-F238E27FC236}">
                            <a16:creationId xmlns:a16="http://schemas.microsoft.com/office/drawing/2014/main" id="{BF38EF55-F951-4F10-B5EE-A3F3C6958B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6" name="Arc 1239">
                        <a:extLst>
                          <a:ext uri="{FF2B5EF4-FFF2-40B4-BE49-F238E27FC236}">
                            <a16:creationId xmlns:a16="http://schemas.microsoft.com/office/drawing/2014/main" id="{FC5B9208-4C34-4906-AA15-FB543F162FA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7" name="Arc 1240">
                        <a:extLst>
                          <a:ext uri="{FF2B5EF4-FFF2-40B4-BE49-F238E27FC236}">
                            <a16:creationId xmlns:a16="http://schemas.microsoft.com/office/drawing/2014/main" id="{104B398C-B4A9-4D33-94A6-5FF29D5590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8" name="Arc 1241">
                        <a:extLst>
                          <a:ext uri="{FF2B5EF4-FFF2-40B4-BE49-F238E27FC236}">
                            <a16:creationId xmlns:a16="http://schemas.microsoft.com/office/drawing/2014/main" id="{B29BC887-3EA2-4EED-93F8-9B70AE347B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83" name="Group 1242">
                  <a:extLst>
                    <a:ext uri="{FF2B5EF4-FFF2-40B4-BE49-F238E27FC236}">
                      <a16:creationId xmlns:a16="http://schemas.microsoft.com/office/drawing/2014/main" id="{3A293366-706F-44B5-92E9-2D398D9BFA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484" name="Group 1243">
                    <a:extLst>
                      <a:ext uri="{FF2B5EF4-FFF2-40B4-BE49-F238E27FC236}">
                        <a16:creationId xmlns:a16="http://schemas.microsoft.com/office/drawing/2014/main" id="{90CA8997-38F8-4C67-93F4-C10C1E347E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498" name="Group 1244">
                      <a:extLst>
                        <a:ext uri="{FF2B5EF4-FFF2-40B4-BE49-F238E27FC236}">
                          <a16:creationId xmlns:a16="http://schemas.microsoft.com/office/drawing/2014/main" id="{641745BB-95C7-44E0-A4A3-7FA3BC7AAA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505" name="Arc 1245">
                        <a:extLst>
                          <a:ext uri="{FF2B5EF4-FFF2-40B4-BE49-F238E27FC236}">
                            <a16:creationId xmlns:a16="http://schemas.microsoft.com/office/drawing/2014/main" id="{47091CD5-D6EE-4172-900C-0C98CCA5FB5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6" name="Arc 1246">
                        <a:extLst>
                          <a:ext uri="{FF2B5EF4-FFF2-40B4-BE49-F238E27FC236}">
                            <a16:creationId xmlns:a16="http://schemas.microsoft.com/office/drawing/2014/main" id="{E21C81BF-0B94-47F5-BD54-E5304D88A8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7" name="Arc 1247">
                        <a:extLst>
                          <a:ext uri="{FF2B5EF4-FFF2-40B4-BE49-F238E27FC236}">
                            <a16:creationId xmlns:a16="http://schemas.microsoft.com/office/drawing/2014/main" id="{751340CE-D8CF-4C38-8A7B-D67324CB9A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8" name="Arc 1248">
                        <a:extLst>
                          <a:ext uri="{FF2B5EF4-FFF2-40B4-BE49-F238E27FC236}">
                            <a16:creationId xmlns:a16="http://schemas.microsoft.com/office/drawing/2014/main" id="{4B53D59D-CC7C-4FB4-8919-CA29913C6F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9" name="Arc 1249">
                        <a:extLst>
                          <a:ext uri="{FF2B5EF4-FFF2-40B4-BE49-F238E27FC236}">
                            <a16:creationId xmlns:a16="http://schemas.microsoft.com/office/drawing/2014/main" id="{34125744-6B6F-4921-B3B9-5F61AF7BBBB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99" name="Group 1250">
                      <a:extLst>
                        <a:ext uri="{FF2B5EF4-FFF2-40B4-BE49-F238E27FC236}">
                          <a16:creationId xmlns:a16="http://schemas.microsoft.com/office/drawing/2014/main" id="{0A3B0CF9-DAEC-4A47-8760-6C3DA640D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500" name="Arc 1251">
                        <a:extLst>
                          <a:ext uri="{FF2B5EF4-FFF2-40B4-BE49-F238E27FC236}">
                            <a16:creationId xmlns:a16="http://schemas.microsoft.com/office/drawing/2014/main" id="{1A70A83D-DE8B-4CDD-AF5A-85D27365F2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1" name="Arc 1252">
                        <a:extLst>
                          <a:ext uri="{FF2B5EF4-FFF2-40B4-BE49-F238E27FC236}">
                            <a16:creationId xmlns:a16="http://schemas.microsoft.com/office/drawing/2014/main" id="{93E6E6F1-6A46-406C-B21F-A1EC5BEC36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2" name="Arc 1253">
                        <a:extLst>
                          <a:ext uri="{FF2B5EF4-FFF2-40B4-BE49-F238E27FC236}">
                            <a16:creationId xmlns:a16="http://schemas.microsoft.com/office/drawing/2014/main" id="{AF45030F-1A83-42C4-8A94-C35EE5BDD6F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3" name="Arc 1254">
                        <a:extLst>
                          <a:ext uri="{FF2B5EF4-FFF2-40B4-BE49-F238E27FC236}">
                            <a16:creationId xmlns:a16="http://schemas.microsoft.com/office/drawing/2014/main" id="{E3772E19-9ED3-4949-81B2-D86FCEBD22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4" name="Arc 1255">
                        <a:extLst>
                          <a:ext uri="{FF2B5EF4-FFF2-40B4-BE49-F238E27FC236}">
                            <a16:creationId xmlns:a16="http://schemas.microsoft.com/office/drawing/2014/main" id="{5D92B5CF-CBE0-4239-8C16-4D4588816E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485" name="Group 1256">
                    <a:extLst>
                      <a:ext uri="{FF2B5EF4-FFF2-40B4-BE49-F238E27FC236}">
                        <a16:creationId xmlns:a16="http://schemas.microsoft.com/office/drawing/2014/main" id="{60B4AB8D-DEF3-44A7-BD26-6A9B877ADF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486" name="Group 1257">
                      <a:extLst>
                        <a:ext uri="{FF2B5EF4-FFF2-40B4-BE49-F238E27FC236}">
                          <a16:creationId xmlns:a16="http://schemas.microsoft.com/office/drawing/2014/main" id="{FDBAD47F-DB23-4B53-918F-8F30A57997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493" name="Arc 1258">
                        <a:extLst>
                          <a:ext uri="{FF2B5EF4-FFF2-40B4-BE49-F238E27FC236}">
                            <a16:creationId xmlns:a16="http://schemas.microsoft.com/office/drawing/2014/main" id="{2C3C1BE1-BCD9-4C76-9081-BE2CE3CD1B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4" name="Arc 1259">
                        <a:extLst>
                          <a:ext uri="{FF2B5EF4-FFF2-40B4-BE49-F238E27FC236}">
                            <a16:creationId xmlns:a16="http://schemas.microsoft.com/office/drawing/2014/main" id="{1B427019-2158-468A-814B-BB32102884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5" name="Arc 1260">
                        <a:extLst>
                          <a:ext uri="{FF2B5EF4-FFF2-40B4-BE49-F238E27FC236}">
                            <a16:creationId xmlns:a16="http://schemas.microsoft.com/office/drawing/2014/main" id="{2D114349-D4C6-42A4-A573-67BF93E2CE5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6" name="Arc 1261">
                        <a:extLst>
                          <a:ext uri="{FF2B5EF4-FFF2-40B4-BE49-F238E27FC236}">
                            <a16:creationId xmlns:a16="http://schemas.microsoft.com/office/drawing/2014/main" id="{CDC1CFB6-FF4F-4194-B003-504090645B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7" name="Arc 1262">
                        <a:extLst>
                          <a:ext uri="{FF2B5EF4-FFF2-40B4-BE49-F238E27FC236}">
                            <a16:creationId xmlns:a16="http://schemas.microsoft.com/office/drawing/2014/main" id="{FE64459C-35B3-4406-B25C-DFB5E2F8461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487" name="Group 1263">
                      <a:extLst>
                        <a:ext uri="{FF2B5EF4-FFF2-40B4-BE49-F238E27FC236}">
                          <a16:creationId xmlns:a16="http://schemas.microsoft.com/office/drawing/2014/main" id="{2BC6699B-7C9E-47EC-AA03-6F28BB13D7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488" name="Arc 1264">
                        <a:extLst>
                          <a:ext uri="{FF2B5EF4-FFF2-40B4-BE49-F238E27FC236}">
                            <a16:creationId xmlns:a16="http://schemas.microsoft.com/office/drawing/2014/main" id="{696628D7-F4C4-4BF1-AE04-F27F2C797FB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89" name="Arc 1265">
                        <a:extLst>
                          <a:ext uri="{FF2B5EF4-FFF2-40B4-BE49-F238E27FC236}">
                            <a16:creationId xmlns:a16="http://schemas.microsoft.com/office/drawing/2014/main" id="{784DD0C7-B2EF-42A4-A7B1-1A109B8E73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0" name="Arc 1266">
                        <a:extLst>
                          <a:ext uri="{FF2B5EF4-FFF2-40B4-BE49-F238E27FC236}">
                            <a16:creationId xmlns:a16="http://schemas.microsoft.com/office/drawing/2014/main" id="{10C3B155-AF98-4368-B3A7-AB090158C9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1" name="Arc 1267">
                        <a:extLst>
                          <a:ext uri="{FF2B5EF4-FFF2-40B4-BE49-F238E27FC236}">
                            <a16:creationId xmlns:a16="http://schemas.microsoft.com/office/drawing/2014/main" id="{84D6C2B0-EACD-49B0-BF22-7B21196335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92" name="Arc 1268">
                        <a:extLst>
                          <a:ext uri="{FF2B5EF4-FFF2-40B4-BE49-F238E27FC236}">
                            <a16:creationId xmlns:a16="http://schemas.microsoft.com/office/drawing/2014/main" id="{14038B8E-F7D0-492D-87AF-BEC2A8EC07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  <p:pic>
          <p:nvPicPr>
            <p:cNvPr id="590" name="Picture 1270">
              <a:extLst>
                <a:ext uri="{FF2B5EF4-FFF2-40B4-BE49-F238E27FC236}">
                  <a16:creationId xmlns:a16="http://schemas.microsoft.com/office/drawing/2014/main" id="{50E66699-1BC3-4748-822F-BFC824F4F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468" y="3378441"/>
              <a:ext cx="431800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1" name="Picture 1271">
              <a:extLst>
                <a:ext uri="{FF2B5EF4-FFF2-40B4-BE49-F238E27FC236}">
                  <a16:creationId xmlns:a16="http://schemas.microsoft.com/office/drawing/2014/main" id="{E6E8F1A6-DF7C-4BD0-BEFE-D1C566BDD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381" y="3378441"/>
              <a:ext cx="430212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2" name="Picture 1272">
              <a:extLst>
                <a:ext uri="{FF2B5EF4-FFF2-40B4-BE49-F238E27FC236}">
                  <a16:creationId xmlns:a16="http://schemas.microsoft.com/office/drawing/2014/main" id="{B69CFB80-98C3-41AC-BA12-1A1F15956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193" y="3378441"/>
              <a:ext cx="430213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" name="Picture 1273">
              <a:extLst>
                <a:ext uri="{FF2B5EF4-FFF2-40B4-BE49-F238E27FC236}">
                  <a16:creationId xmlns:a16="http://schemas.microsoft.com/office/drawing/2014/main" id="{AD84EF28-A9DF-4DC9-96E6-6C20739B2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331" y="3378441"/>
              <a:ext cx="431800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" name="Picture 1274">
              <a:extLst>
                <a:ext uri="{FF2B5EF4-FFF2-40B4-BE49-F238E27FC236}">
                  <a16:creationId xmlns:a16="http://schemas.microsoft.com/office/drawing/2014/main" id="{6A489E22-9C0A-46C9-B19B-277B206B0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243" y="3378441"/>
              <a:ext cx="430213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5" name="Picture 1275">
              <a:extLst>
                <a:ext uri="{FF2B5EF4-FFF2-40B4-BE49-F238E27FC236}">
                  <a16:creationId xmlns:a16="http://schemas.microsoft.com/office/drawing/2014/main" id="{B62E026E-5C94-4A91-A35A-72F99FC59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056" y="3378441"/>
              <a:ext cx="430212" cy="46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27A19C65-3324-4AF1-B838-0497CF00BF9C}"/>
                </a:ext>
              </a:extLst>
            </p:cNvPr>
            <p:cNvSpPr/>
            <p:nvPr/>
          </p:nvSpPr>
          <p:spPr>
            <a:xfrm>
              <a:off x="4603724" y="3846752"/>
              <a:ext cx="5762833" cy="359457"/>
            </a:xfrm>
            <a:prstGeom prst="rect">
              <a:avLst/>
            </a:prstGeom>
            <a:pattFill prst="lgConfetti">
              <a:fgClr>
                <a:srgbClr val="5B9BD5"/>
              </a:fgClr>
              <a:bgClr>
                <a:sysClr val="window" lastClr="FFFFFF"/>
              </a:bgClr>
            </a:patt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Sols</a:t>
              </a:r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5CA6F87C-E675-422D-8647-7F1811FD9B5E}"/>
                </a:ext>
              </a:extLst>
            </p:cNvPr>
            <p:cNvSpPr/>
            <p:nvPr/>
          </p:nvSpPr>
          <p:spPr>
            <a:xfrm>
              <a:off x="6746666" y="2174446"/>
              <a:ext cx="3604979" cy="940192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Agronomie/Ecophysiologie/Agroécologie/Ecologie</a:t>
              </a:r>
            </a:p>
          </p:txBody>
        </p:sp>
        <p:sp>
          <p:nvSpPr>
            <p:cNvPr id="598" name="Ellipse 597">
              <a:extLst>
                <a:ext uri="{FF2B5EF4-FFF2-40B4-BE49-F238E27FC236}">
                  <a16:creationId xmlns:a16="http://schemas.microsoft.com/office/drawing/2014/main" id="{EE0CFFD2-BAB9-4BF4-ACCC-719360C56BA4}"/>
                </a:ext>
              </a:extLst>
            </p:cNvPr>
            <p:cNvSpPr/>
            <p:nvPr/>
          </p:nvSpPr>
          <p:spPr>
            <a:xfrm>
              <a:off x="3994581" y="2812854"/>
              <a:ext cx="3797321" cy="868528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Climat/Microclimats</a:t>
              </a:r>
              <a:b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Changements d’usage des sols</a:t>
              </a:r>
            </a:p>
          </p:txBody>
        </p:sp>
        <p:sp>
          <p:nvSpPr>
            <p:cNvPr id="599" name="Ellipse 598">
              <a:extLst>
                <a:ext uri="{FF2B5EF4-FFF2-40B4-BE49-F238E27FC236}">
                  <a16:creationId xmlns:a16="http://schemas.microsoft.com/office/drawing/2014/main" id="{EF77D5ED-9500-4114-9D29-C5E7899DE976}"/>
                </a:ext>
              </a:extLst>
            </p:cNvPr>
            <p:cNvSpPr/>
            <p:nvPr/>
          </p:nvSpPr>
          <p:spPr>
            <a:xfrm>
              <a:off x="753761" y="1298200"/>
              <a:ext cx="4183023" cy="886691"/>
            </a:xfrm>
            <a:prstGeom prst="ellipse">
              <a:avLst/>
            </a:prstGeom>
            <a:solidFill>
              <a:srgbClr val="4472C4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Paysages 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Interactions Homme-Nature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Alimentation/</a:t>
              </a: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  <p:grpSp>
          <p:nvGrpSpPr>
            <p:cNvPr id="600" name="Group 1045">
              <a:extLst>
                <a:ext uri="{FF2B5EF4-FFF2-40B4-BE49-F238E27FC236}">
                  <a16:creationId xmlns:a16="http://schemas.microsoft.com/office/drawing/2014/main" id="{713D05B8-C963-4920-B37F-4667B70F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1796" y="3641496"/>
              <a:ext cx="1275839" cy="203733"/>
              <a:chOff x="2244" y="3081"/>
              <a:chExt cx="812" cy="191"/>
            </a:xfrm>
          </p:grpSpPr>
          <p:grpSp>
            <p:nvGrpSpPr>
              <p:cNvPr id="601" name="Group 1046">
                <a:extLst>
                  <a:ext uri="{FF2B5EF4-FFF2-40B4-BE49-F238E27FC236}">
                    <a16:creationId xmlns:a16="http://schemas.microsoft.com/office/drawing/2014/main" id="{B3EE4072-62AF-4B6F-810A-5B3880BFC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4" y="3081"/>
                <a:ext cx="409" cy="191"/>
                <a:chOff x="2244" y="3081"/>
                <a:chExt cx="409" cy="191"/>
              </a:xfrm>
            </p:grpSpPr>
            <p:grpSp>
              <p:nvGrpSpPr>
                <p:cNvPr id="657" name="Group 1047">
                  <a:extLst>
                    <a:ext uri="{FF2B5EF4-FFF2-40B4-BE49-F238E27FC236}">
                      <a16:creationId xmlns:a16="http://schemas.microsoft.com/office/drawing/2014/main" id="{5329C7AC-6FD0-4879-B37D-64CA213FE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4" y="3081"/>
                  <a:ext cx="205" cy="191"/>
                  <a:chOff x="2244" y="3081"/>
                  <a:chExt cx="205" cy="191"/>
                </a:xfrm>
              </p:grpSpPr>
              <p:grpSp>
                <p:nvGrpSpPr>
                  <p:cNvPr id="685" name="Group 1048">
                    <a:extLst>
                      <a:ext uri="{FF2B5EF4-FFF2-40B4-BE49-F238E27FC236}">
                        <a16:creationId xmlns:a16="http://schemas.microsoft.com/office/drawing/2014/main" id="{4D31ABDD-EE6F-4B8B-8C0D-154D31A9A7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44" y="3086"/>
                    <a:ext cx="102" cy="186"/>
                    <a:chOff x="2244" y="3086"/>
                    <a:chExt cx="102" cy="186"/>
                  </a:xfrm>
                </p:grpSpPr>
                <p:grpSp>
                  <p:nvGrpSpPr>
                    <p:cNvPr id="699" name="Group 1049">
                      <a:extLst>
                        <a:ext uri="{FF2B5EF4-FFF2-40B4-BE49-F238E27FC236}">
                          <a16:creationId xmlns:a16="http://schemas.microsoft.com/office/drawing/2014/main" id="{ECA5E8BC-A391-43BE-B73D-595DA30363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4" y="3089"/>
                      <a:ext cx="51" cy="183"/>
                      <a:chOff x="2244" y="3089"/>
                      <a:chExt cx="51" cy="183"/>
                    </a:xfrm>
                  </p:grpSpPr>
                  <p:sp>
                    <p:nvSpPr>
                      <p:cNvPr id="706" name="Arc 1050">
                        <a:extLst>
                          <a:ext uri="{FF2B5EF4-FFF2-40B4-BE49-F238E27FC236}">
                            <a16:creationId xmlns:a16="http://schemas.microsoft.com/office/drawing/2014/main" id="{CD8DB4E8-284E-43E1-81AF-ED9DF74192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92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0997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0997"/>
                            </a:moveTo>
                            <a:cubicBezTo>
                              <a:pt x="326" y="9307"/>
                              <a:pt x="9897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7" name="Arc 1051">
                        <a:extLst>
                          <a:ext uri="{FF2B5EF4-FFF2-40B4-BE49-F238E27FC236}">
                            <a16:creationId xmlns:a16="http://schemas.microsoft.com/office/drawing/2014/main" id="{E102A6A8-B0B2-4425-9D7C-5B2C98DC75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8" name="Arc 1052">
                        <a:extLst>
                          <a:ext uri="{FF2B5EF4-FFF2-40B4-BE49-F238E27FC236}">
                            <a16:creationId xmlns:a16="http://schemas.microsoft.com/office/drawing/2014/main" id="{B1488050-112D-48BC-83B7-A5DD0CE2D4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9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9" name="Arc 1053">
                        <a:extLst>
                          <a:ext uri="{FF2B5EF4-FFF2-40B4-BE49-F238E27FC236}">
                            <a16:creationId xmlns:a16="http://schemas.microsoft.com/office/drawing/2014/main" id="{68B36584-B3F3-43E7-8EB7-2CA33EE413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10" name="Arc 1054">
                        <a:extLst>
                          <a:ext uri="{FF2B5EF4-FFF2-40B4-BE49-F238E27FC236}">
                            <a16:creationId xmlns:a16="http://schemas.microsoft.com/office/drawing/2014/main" id="{31890961-0F96-4F7A-919B-D8C2F8AB03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7" y="3089"/>
                        <a:ext cx="4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289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08" y="0"/>
                              <a:pt x="21427" y="9482"/>
                              <a:pt x="21597" y="212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700" name="Group 1055">
                      <a:extLst>
                        <a:ext uri="{FF2B5EF4-FFF2-40B4-BE49-F238E27FC236}">
                          <a16:creationId xmlns:a16="http://schemas.microsoft.com/office/drawing/2014/main" id="{07F28AE9-65CC-4545-AC2F-C44A56AAA5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4" y="3086"/>
                      <a:ext cx="52" cy="183"/>
                      <a:chOff x="2294" y="3086"/>
                      <a:chExt cx="52" cy="183"/>
                    </a:xfrm>
                  </p:grpSpPr>
                  <p:sp>
                    <p:nvSpPr>
                      <p:cNvPr id="701" name="Arc 1056">
                        <a:extLst>
                          <a:ext uri="{FF2B5EF4-FFF2-40B4-BE49-F238E27FC236}">
                            <a16:creationId xmlns:a16="http://schemas.microsoft.com/office/drawing/2014/main" id="{B94E59F9-70E2-4ADD-934C-75770E3ED8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9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2" name="Arc 1057">
                        <a:extLst>
                          <a:ext uri="{FF2B5EF4-FFF2-40B4-BE49-F238E27FC236}">
                            <a16:creationId xmlns:a16="http://schemas.microsoft.com/office/drawing/2014/main" id="{CE6A407E-0497-4AE3-A9C1-CCF6AF0699A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4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3" name="Arc 1058">
                        <a:extLst>
                          <a:ext uri="{FF2B5EF4-FFF2-40B4-BE49-F238E27FC236}">
                            <a16:creationId xmlns:a16="http://schemas.microsoft.com/office/drawing/2014/main" id="{100E9486-4C41-4D9C-8963-B1188407ADB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4" name="Arc 1059">
                        <a:extLst>
                          <a:ext uri="{FF2B5EF4-FFF2-40B4-BE49-F238E27FC236}">
                            <a16:creationId xmlns:a16="http://schemas.microsoft.com/office/drawing/2014/main" id="{23A3CE16-B99F-473D-B05F-7744CBF5F6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705" name="Arc 1060">
                        <a:extLst>
                          <a:ext uri="{FF2B5EF4-FFF2-40B4-BE49-F238E27FC236}">
                            <a16:creationId xmlns:a16="http://schemas.microsoft.com/office/drawing/2014/main" id="{472C88CA-3A73-4103-8997-75383AC6DB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7" y="3086"/>
                        <a:ext cx="6" cy="112"/>
                      </a:xfrm>
                      <a:custGeom>
                        <a:avLst/>
                        <a:gdLst>
                          <a:gd name="G0" fmla="+- 3798 0 0"/>
                          <a:gd name="G1" fmla="+- 21600 0 0"/>
                          <a:gd name="G2" fmla="+- 21600 0 0"/>
                          <a:gd name="T0" fmla="*/ 0 w 25398"/>
                          <a:gd name="T1" fmla="*/ 337 h 21600"/>
                          <a:gd name="T2" fmla="*/ 25398 w 25398"/>
                          <a:gd name="T3" fmla="*/ 21600 h 21600"/>
                          <a:gd name="T4" fmla="*/ 3798 w 253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398" h="21600" fill="none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</a:path>
                          <a:path w="25398" h="21600" stroke="0" extrusionOk="0">
                            <a:moveTo>
                              <a:pt x="-1" y="336"/>
                            </a:moveTo>
                            <a:cubicBezTo>
                              <a:pt x="1253" y="112"/>
                              <a:pt x="2524" y="0"/>
                              <a:pt x="3798" y="0"/>
                            </a:cubicBezTo>
                            <a:cubicBezTo>
                              <a:pt x="15727" y="0"/>
                              <a:pt x="25398" y="9670"/>
                              <a:pt x="25398" y="21600"/>
                            </a:cubicBezTo>
                            <a:lnTo>
                              <a:pt x="379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86" name="Group 1061">
                    <a:extLst>
                      <a:ext uri="{FF2B5EF4-FFF2-40B4-BE49-F238E27FC236}">
                        <a16:creationId xmlns:a16="http://schemas.microsoft.com/office/drawing/2014/main" id="{35273621-A35C-41FF-AE26-EDF175E1FC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7" y="3081"/>
                    <a:ext cx="102" cy="188"/>
                    <a:chOff x="2347" y="3081"/>
                    <a:chExt cx="102" cy="188"/>
                  </a:xfrm>
                </p:grpSpPr>
                <p:grpSp>
                  <p:nvGrpSpPr>
                    <p:cNvPr id="687" name="Group 1062">
                      <a:extLst>
                        <a:ext uri="{FF2B5EF4-FFF2-40B4-BE49-F238E27FC236}">
                          <a16:creationId xmlns:a16="http://schemas.microsoft.com/office/drawing/2014/main" id="{D7F0228C-14E8-4988-AE60-60ED7678E7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7" y="3086"/>
                      <a:ext cx="51" cy="183"/>
                      <a:chOff x="2347" y="3086"/>
                      <a:chExt cx="51" cy="183"/>
                    </a:xfrm>
                  </p:grpSpPr>
                  <p:sp>
                    <p:nvSpPr>
                      <p:cNvPr id="694" name="Arc 1063">
                        <a:extLst>
                          <a:ext uri="{FF2B5EF4-FFF2-40B4-BE49-F238E27FC236}">
                            <a16:creationId xmlns:a16="http://schemas.microsoft.com/office/drawing/2014/main" id="{2D69DB3E-7C32-41F9-8A49-23E0A1BD7C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2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2"/>
                            </a:moveTo>
                            <a:cubicBezTo>
                              <a:pt x="324" y="9310"/>
                              <a:pt x="9895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5" name="Arc 1064">
                        <a:extLst>
                          <a:ext uri="{FF2B5EF4-FFF2-40B4-BE49-F238E27FC236}">
                            <a16:creationId xmlns:a16="http://schemas.microsoft.com/office/drawing/2014/main" id="{AF382CD1-0887-4464-B6B2-9B45965D3F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7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63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497" y="0"/>
                              <a:pt x="22062" y="9286"/>
                              <a:pt x="22406" y="20963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6" name="Arc 1065">
                        <a:extLst>
                          <a:ext uri="{FF2B5EF4-FFF2-40B4-BE49-F238E27FC236}">
                            <a16:creationId xmlns:a16="http://schemas.microsoft.com/office/drawing/2014/main" id="{00F45E02-357D-4667-B9CD-D7ECDB089B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2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7" name="Arc 1066">
                        <a:extLst>
                          <a:ext uri="{FF2B5EF4-FFF2-40B4-BE49-F238E27FC236}">
                            <a16:creationId xmlns:a16="http://schemas.microsoft.com/office/drawing/2014/main" id="{56BC4EC4-8906-463D-9C24-55B9529665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4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8" name="Arc 1067">
                        <a:extLst>
                          <a:ext uri="{FF2B5EF4-FFF2-40B4-BE49-F238E27FC236}">
                            <a16:creationId xmlns:a16="http://schemas.microsoft.com/office/drawing/2014/main" id="{CC48104C-D07A-442D-90EE-46900FBD70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88" name="Group 1068">
                      <a:extLst>
                        <a:ext uri="{FF2B5EF4-FFF2-40B4-BE49-F238E27FC236}">
                          <a16:creationId xmlns:a16="http://schemas.microsoft.com/office/drawing/2014/main" id="{909EE956-C1CB-41FE-860F-57035E4E33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8" y="3081"/>
                      <a:ext cx="51" cy="185"/>
                      <a:chOff x="2398" y="3081"/>
                      <a:chExt cx="51" cy="185"/>
                    </a:xfrm>
                  </p:grpSpPr>
                  <p:sp>
                    <p:nvSpPr>
                      <p:cNvPr id="689" name="Arc 1069">
                        <a:extLst>
                          <a:ext uri="{FF2B5EF4-FFF2-40B4-BE49-F238E27FC236}">
                            <a16:creationId xmlns:a16="http://schemas.microsoft.com/office/drawing/2014/main" id="{616774EA-BE76-4944-AFC0-37809DD6AA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3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88 h 21585"/>
                          <a:gd name="T2" fmla="*/ 20797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</a:path>
                          <a:path w="21598" h="21585" stroke="0" extrusionOk="0">
                            <a:moveTo>
                              <a:pt x="0" y="21288"/>
                            </a:moveTo>
                            <a:cubicBezTo>
                              <a:pt x="158" y="9786"/>
                              <a:pt x="9302" y="426"/>
                              <a:pt x="20796" y="-1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0" name="Arc 1070">
                        <a:extLst>
                          <a:ext uri="{FF2B5EF4-FFF2-40B4-BE49-F238E27FC236}">
                            <a16:creationId xmlns:a16="http://schemas.microsoft.com/office/drawing/2014/main" id="{15BAA095-A229-4E07-8ED2-E3A11B8D27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8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1" name="Arc 1071">
                        <a:extLst>
                          <a:ext uri="{FF2B5EF4-FFF2-40B4-BE49-F238E27FC236}">
                            <a16:creationId xmlns:a16="http://schemas.microsoft.com/office/drawing/2014/main" id="{8B55F211-02B1-401E-808A-AC237C1ED5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4" y="3099"/>
                        <a:ext cx="24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2" name="Arc 1072">
                        <a:extLst>
                          <a:ext uri="{FF2B5EF4-FFF2-40B4-BE49-F238E27FC236}">
                            <a16:creationId xmlns:a16="http://schemas.microsoft.com/office/drawing/2014/main" id="{4368CCBB-DA52-45C1-B141-70D9E80C06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21"/>
                        <a:ext cx="22" cy="45"/>
                      </a:xfrm>
                      <a:custGeom>
                        <a:avLst/>
                        <a:gdLst>
                          <a:gd name="G0" fmla="+- 984 0 0"/>
                          <a:gd name="G1" fmla="+- 21600 0 0"/>
                          <a:gd name="G2" fmla="+- 21600 0 0"/>
                          <a:gd name="T0" fmla="*/ 0 w 22579"/>
                          <a:gd name="T1" fmla="*/ 22 h 21600"/>
                          <a:gd name="T2" fmla="*/ 22579 w 22579"/>
                          <a:gd name="T3" fmla="*/ 21142 h 21600"/>
                          <a:gd name="T4" fmla="*/ 984 w 2257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79" h="21600" fill="none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</a:path>
                          <a:path w="22579" h="21600" stroke="0" extrusionOk="0">
                            <a:moveTo>
                              <a:pt x="0" y="22"/>
                            </a:moveTo>
                            <a:cubicBezTo>
                              <a:pt x="327" y="7"/>
                              <a:pt x="655" y="0"/>
                              <a:pt x="984" y="0"/>
                            </a:cubicBezTo>
                            <a:cubicBezTo>
                              <a:pt x="12734" y="0"/>
                              <a:pt x="22329" y="9393"/>
                              <a:pt x="22579" y="21141"/>
                            </a:cubicBezTo>
                            <a:lnTo>
                              <a:pt x="98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93" name="Arc 1073">
                        <a:extLst>
                          <a:ext uri="{FF2B5EF4-FFF2-40B4-BE49-F238E27FC236}">
                            <a16:creationId xmlns:a16="http://schemas.microsoft.com/office/drawing/2014/main" id="{49ED82F4-1E11-4491-B96A-5B9B202CCB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58" name="Group 1074">
                  <a:extLst>
                    <a:ext uri="{FF2B5EF4-FFF2-40B4-BE49-F238E27FC236}">
                      <a16:creationId xmlns:a16="http://schemas.microsoft.com/office/drawing/2014/main" id="{9AAF3EB7-7C70-4840-8ABD-59AA97655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3081"/>
                  <a:ext cx="205" cy="191"/>
                  <a:chOff x="2448" y="3081"/>
                  <a:chExt cx="205" cy="191"/>
                </a:xfrm>
              </p:grpSpPr>
              <p:grpSp>
                <p:nvGrpSpPr>
                  <p:cNvPr id="659" name="Group 1075">
                    <a:extLst>
                      <a:ext uri="{FF2B5EF4-FFF2-40B4-BE49-F238E27FC236}">
                        <a16:creationId xmlns:a16="http://schemas.microsoft.com/office/drawing/2014/main" id="{4BE1929D-E7C9-404B-9846-7D0D9CE729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3086"/>
                    <a:ext cx="102" cy="186"/>
                    <a:chOff x="2448" y="3086"/>
                    <a:chExt cx="102" cy="186"/>
                  </a:xfrm>
                </p:grpSpPr>
                <p:grpSp>
                  <p:nvGrpSpPr>
                    <p:cNvPr id="673" name="Group 1076">
                      <a:extLst>
                        <a:ext uri="{FF2B5EF4-FFF2-40B4-BE49-F238E27FC236}">
                          <a16:creationId xmlns:a16="http://schemas.microsoft.com/office/drawing/2014/main" id="{91A971C6-B2DC-4270-B0D2-1616E6518B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3089"/>
                      <a:ext cx="51" cy="183"/>
                      <a:chOff x="2448" y="3089"/>
                      <a:chExt cx="51" cy="183"/>
                    </a:xfrm>
                  </p:grpSpPr>
                  <p:sp>
                    <p:nvSpPr>
                      <p:cNvPr id="680" name="Arc 1077">
                        <a:extLst>
                          <a:ext uri="{FF2B5EF4-FFF2-40B4-BE49-F238E27FC236}">
                            <a16:creationId xmlns:a16="http://schemas.microsoft.com/office/drawing/2014/main" id="{EEC7004D-735C-4EE3-B177-C5A36850C3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3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1" name="Arc 1078">
                        <a:extLst>
                          <a:ext uri="{FF2B5EF4-FFF2-40B4-BE49-F238E27FC236}">
                            <a16:creationId xmlns:a16="http://schemas.microsoft.com/office/drawing/2014/main" id="{1BB9D00F-83B8-47FE-B581-0AC71315E8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8" y="3136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03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13" y="0"/>
                              <a:pt x="21435" y="9490"/>
                              <a:pt x="21597" y="2130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2" name="Arc 1079">
                        <a:extLst>
                          <a:ext uri="{FF2B5EF4-FFF2-40B4-BE49-F238E27FC236}">
                            <a16:creationId xmlns:a16="http://schemas.microsoft.com/office/drawing/2014/main" id="{FC144A07-C087-4183-971E-5E598DA221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3106"/>
                        <a:ext cx="25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3" name="Arc 1080">
                        <a:extLst>
                          <a:ext uri="{FF2B5EF4-FFF2-40B4-BE49-F238E27FC236}">
                            <a16:creationId xmlns:a16="http://schemas.microsoft.com/office/drawing/2014/main" id="{DE3800C3-4185-4897-9312-8C9002A77D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6" y="3226"/>
                        <a:ext cx="20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84" name="Arc 1081">
                        <a:extLst>
                          <a:ext uri="{FF2B5EF4-FFF2-40B4-BE49-F238E27FC236}">
                            <a16:creationId xmlns:a16="http://schemas.microsoft.com/office/drawing/2014/main" id="{E798628C-37FE-4E78-BA79-55140CB5F0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0" y="3089"/>
                        <a:ext cx="5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8"/>
                          <a:gd name="T1" fmla="*/ 0 h 21600"/>
                          <a:gd name="T2" fmla="*/ 21598 w 21598"/>
                          <a:gd name="T3" fmla="*/ 21322 h 21600"/>
                          <a:gd name="T4" fmla="*/ 0 w 2159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600" fill="none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</a:path>
                          <a:path w="21598" h="21600" stroke="0" extrusionOk="0">
                            <a:moveTo>
                              <a:pt x="0" y="0"/>
                            </a:moveTo>
                            <a:cubicBezTo>
                              <a:pt x="11820" y="0"/>
                              <a:pt x="21446" y="9502"/>
                              <a:pt x="21598" y="2132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74" name="Group 1082">
                      <a:extLst>
                        <a:ext uri="{FF2B5EF4-FFF2-40B4-BE49-F238E27FC236}">
                          <a16:creationId xmlns:a16="http://schemas.microsoft.com/office/drawing/2014/main" id="{7B58397A-CB97-4A1C-AB4F-053D762073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8" y="3086"/>
                      <a:ext cx="52" cy="183"/>
                      <a:chOff x="2498" y="3086"/>
                      <a:chExt cx="52" cy="183"/>
                    </a:xfrm>
                  </p:grpSpPr>
                  <p:sp>
                    <p:nvSpPr>
                      <p:cNvPr id="675" name="Arc 1083">
                        <a:extLst>
                          <a:ext uri="{FF2B5EF4-FFF2-40B4-BE49-F238E27FC236}">
                            <a16:creationId xmlns:a16="http://schemas.microsoft.com/office/drawing/2014/main" id="{E4324C36-72AA-4B4C-8A65-2930074693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3" y="3189"/>
                        <a:ext cx="27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09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09"/>
                            </a:moveTo>
                            <a:cubicBezTo>
                              <a:pt x="320" y="9314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6" name="Arc 1084">
                        <a:extLst>
                          <a:ext uri="{FF2B5EF4-FFF2-40B4-BE49-F238E27FC236}">
                            <a16:creationId xmlns:a16="http://schemas.microsoft.com/office/drawing/2014/main" id="{49AB806A-2FAA-4FE0-8131-5B3BBF48B25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8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1"/>
                          <a:gd name="T1" fmla="*/ 0 h 21600"/>
                          <a:gd name="T2" fmla="*/ 21591 w 21591"/>
                          <a:gd name="T3" fmla="*/ 20975 h 21600"/>
                          <a:gd name="T4" fmla="*/ 0 w 21591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1" h="21600" fill="none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</a:path>
                          <a:path w="21591" h="21600" stroke="0" extrusionOk="0">
                            <a:moveTo>
                              <a:pt x="0" y="0"/>
                            </a:moveTo>
                            <a:cubicBezTo>
                              <a:pt x="11685" y="0"/>
                              <a:pt x="21252" y="9293"/>
                              <a:pt x="21590" y="20975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7" name="Arc 1085">
                        <a:extLst>
                          <a:ext uri="{FF2B5EF4-FFF2-40B4-BE49-F238E27FC236}">
                            <a16:creationId xmlns:a16="http://schemas.microsoft.com/office/drawing/2014/main" id="{4BEC5405-CF9F-4830-A0C0-C4FB3F8F337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6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581 0 0"/>
                          <a:gd name="G2" fmla="+- 21600 0 0"/>
                          <a:gd name="T0" fmla="*/ 0 w 21600"/>
                          <a:gd name="T1" fmla="*/ 21581 h 21581"/>
                          <a:gd name="T2" fmla="*/ 20694 w 21600"/>
                          <a:gd name="T3" fmla="*/ 0 h 21581"/>
                          <a:gd name="T4" fmla="*/ 21600 w 21600"/>
                          <a:gd name="T5" fmla="*/ 21581 h 215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1" fill="none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</a:path>
                          <a:path w="21600" h="21581" stroke="0" extrusionOk="0">
                            <a:moveTo>
                              <a:pt x="0" y="21580"/>
                            </a:moveTo>
                            <a:cubicBezTo>
                              <a:pt x="0" y="10004"/>
                              <a:pt x="9127" y="485"/>
                              <a:pt x="20694" y="0"/>
                            </a:cubicBezTo>
                            <a:lnTo>
                              <a:pt x="21600" y="21581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8" name="Arc 1086">
                        <a:extLst>
                          <a:ext uri="{FF2B5EF4-FFF2-40B4-BE49-F238E27FC236}">
                            <a16:creationId xmlns:a16="http://schemas.microsoft.com/office/drawing/2014/main" id="{9D7F5BA4-AC69-4168-8B0D-06B5CADFFA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6" y="3224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37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48" y="0"/>
                              <a:pt x="21343" y="9390"/>
                              <a:pt x="21595" y="211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9" name="Arc 1087">
                        <a:extLst>
                          <a:ext uri="{FF2B5EF4-FFF2-40B4-BE49-F238E27FC236}">
                            <a16:creationId xmlns:a16="http://schemas.microsoft.com/office/drawing/2014/main" id="{B949C713-42AF-4E72-83B3-80B5915077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2" y="3086"/>
                        <a:ext cx="5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60" name="Group 1088">
                    <a:extLst>
                      <a:ext uri="{FF2B5EF4-FFF2-40B4-BE49-F238E27FC236}">
                        <a16:creationId xmlns:a16="http://schemas.microsoft.com/office/drawing/2014/main" id="{90CBE54D-D15B-466E-9F62-AB9524B71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1" y="3081"/>
                    <a:ext cx="102" cy="188"/>
                    <a:chOff x="2551" y="3081"/>
                    <a:chExt cx="102" cy="188"/>
                  </a:xfrm>
                </p:grpSpPr>
                <p:grpSp>
                  <p:nvGrpSpPr>
                    <p:cNvPr id="661" name="Group 1089">
                      <a:extLst>
                        <a:ext uri="{FF2B5EF4-FFF2-40B4-BE49-F238E27FC236}">
                          <a16:creationId xmlns:a16="http://schemas.microsoft.com/office/drawing/2014/main" id="{158BF2AD-1744-4B3E-9E17-B8BAF2A1598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1" y="3086"/>
                      <a:ext cx="52" cy="183"/>
                      <a:chOff x="2551" y="3086"/>
                      <a:chExt cx="52" cy="183"/>
                    </a:xfrm>
                  </p:grpSpPr>
                  <p:sp>
                    <p:nvSpPr>
                      <p:cNvPr id="668" name="Arc 1090">
                        <a:extLst>
                          <a:ext uri="{FF2B5EF4-FFF2-40B4-BE49-F238E27FC236}">
                            <a16:creationId xmlns:a16="http://schemas.microsoft.com/office/drawing/2014/main" id="{5B48A9EE-14DD-4938-839A-136A60F7BF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9" name="Arc 1091">
                        <a:extLst>
                          <a:ext uri="{FF2B5EF4-FFF2-40B4-BE49-F238E27FC236}">
                            <a16:creationId xmlns:a16="http://schemas.microsoft.com/office/drawing/2014/main" id="{6FC42D89-AEF4-4950-931C-E3E3EBEC9A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0" name="Arc 1092">
                        <a:extLst>
                          <a:ext uri="{FF2B5EF4-FFF2-40B4-BE49-F238E27FC236}">
                            <a16:creationId xmlns:a16="http://schemas.microsoft.com/office/drawing/2014/main" id="{65DD9E9C-EB01-4AC1-BCAB-DB56C51156F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3102"/>
                        <a:ext cx="24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1" name="Arc 1093">
                        <a:extLst>
                          <a:ext uri="{FF2B5EF4-FFF2-40B4-BE49-F238E27FC236}">
                            <a16:creationId xmlns:a16="http://schemas.microsoft.com/office/drawing/2014/main" id="{0FA3E262-7AD2-4924-9727-EFE5C08637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8" y="3224"/>
                        <a:ext cx="22" cy="45"/>
                      </a:xfrm>
                      <a:custGeom>
                        <a:avLst/>
                        <a:gdLst>
                          <a:gd name="G0" fmla="+- 1987 0 0"/>
                          <a:gd name="G1" fmla="+- 21600 0 0"/>
                          <a:gd name="G2" fmla="+- 21600 0 0"/>
                          <a:gd name="T0" fmla="*/ 0 w 23582"/>
                          <a:gd name="T1" fmla="*/ 92 h 21600"/>
                          <a:gd name="T2" fmla="*/ 23582 w 23582"/>
                          <a:gd name="T3" fmla="*/ 21126 h 21600"/>
                          <a:gd name="T4" fmla="*/ 1987 w 2358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582" h="21600" fill="none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</a:path>
                          <a:path w="23582" h="21600" stroke="0" extrusionOk="0">
                            <a:moveTo>
                              <a:pt x="-1" y="91"/>
                            </a:moveTo>
                            <a:cubicBezTo>
                              <a:pt x="660" y="30"/>
                              <a:pt x="1323" y="0"/>
                              <a:pt x="1987" y="0"/>
                            </a:cubicBezTo>
                            <a:cubicBezTo>
                              <a:pt x="13731" y="0"/>
                              <a:pt x="23324" y="9384"/>
                              <a:pt x="23581" y="21126"/>
                            </a:cubicBezTo>
                            <a:lnTo>
                              <a:pt x="198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72" name="Arc 1094">
                        <a:extLst>
                          <a:ext uri="{FF2B5EF4-FFF2-40B4-BE49-F238E27FC236}">
                            <a16:creationId xmlns:a16="http://schemas.microsoft.com/office/drawing/2014/main" id="{E204A43F-14BD-45FD-AAE5-4065D1E6E2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4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62" name="Group 1095">
                      <a:extLst>
                        <a:ext uri="{FF2B5EF4-FFF2-40B4-BE49-F238E27FC236}">
                          <a16:creationId xmlns:a16="http://schemas.microsoft.com/office/drawing/2014/main" id="{51D5B6FB-5E81-4C66-BDE1-FA71FAC2933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0" y="3081"/>
                      <a:ext cx="53" cy="185"/>
                      <a:chOff x="2600" y="3081"/>
                      <a:chExt cx="53" cy="185"/>
                    </a:xfrm>
                  </p:grpSpPr>
                  <p:sp>
                    <p:nvSpPr>
                      <p:cNvPr id="663" name="Arc 1096">
                        <a:extLst>
                          <a:ext uri="{FF2B5EF4-FFF2-40B4-BE49-F238E27FC236}">
                            <a16:creationId xmlns:a16="http://schemas.microsoft.com/office/drawing/2014/main" id="{505F1E3A-FC00-4830-84D0-A1095F8452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3183"/>
                        <a:ext cx="26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94 h 21586"/>
                          <a:gd name="T2" fmla="*/ 20813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</a:path>
                          <a:path w="21598" h="21586" stroke="0" extrusionOk="0">
                            <a:moveTo>
                              <a:pt x="-1" y="21293"/>
                            </a:moveTo>
                            <a:cubicBezTo>
                              <a:pt x="155" y="9784"/>
                              <a:pt x="9309" y="418"/>
                              <a:pt x="20813" y="0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4" name="Arc 1097">
                        <a:extLst>
                          <a:ext uri="{FF2B5EF4-FFF2-40B4-BE49-F238E27FC236}">
                            <a16:creationId xmlns:a16="http://schemas.microsoft.com/office/drawing/2014/main" id="{55160780-E5FC-4A6C-BDA1-165888C48F3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00" y="3129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8"/>
                          <a:gd name="T1" fmla="*/ 15 h 21600"/>
                          <a:gd name="T2" fmla="*/ 22408 w 22408"/>
                          <a:gd name="T3" fmla="*/ 20996 h 21600"/>
                          <a:gd name="T4" fmla="*/ 816 w 224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8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</a:path>
                          <a:path w="22408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10" y="0"/>
                              <a:pt x="22080" y="9306"/>
                              <a:pt x="22407" y="2099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5" name="Arc 1098">
                        <a:extLst>
                          <a:ext uri="{FF2B5EF4-FFF2-40B4-BE49-F238E27FC236}">
                            <a16:creationId xmlns:a16="http://schemas.microsoft.com/office/drawing/2014/main" id="{6884042F-CDA1-4957-9C51-98430CF316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6" name="Arc 1099">
                        <a:extLst>
                          <a:ext uri="{FF2B5EF4-FFF2-40B4-BE49-F238E27FC236}">
                            <a16:creationId xmlns:a16="http://schemas.microsoft.com/office/drawing/2014/main" id="{CBA9E899-938E-47A1-A846-49E143F06B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3221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5"/>
                          <a:gd name="T1" fmla="*/ 0 h 21600"/>
                          <a:gd name="T2" fmla="*/ 21595 w 21595"/>
                          <a:gd name="T3" fmla="*/ 21154 h 21600"/>
                          <a:gd name="T4" fmla="*/ 0 w 215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5" h="21600" fill="none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</a:path>
                          <a:path w="21595" h="21600" stroke="0" extrusionOk="0">
                            <a:moveTo>
                              <a:pt x="0" y="0"/>
                            </a:moveTo>
                            <a:cubicBezTo>
                              <a:pt x="11755" y="0"/>
                              <a:pt x="21352" y="9400"/>
                              <a:pt x="21595" y="21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67" name="Arc 1100">
                        <a:extLst>
                          <a:ext uri="{FF2B5EF4-FFF2-40B4-BE49-F238E27FC236}">
                            <a16:creationId xmlns:a16="http://schemas.microsoft.com/office/drawing/2014/main" id="{6FD7AFFF-74B4-4E42-85E9-72760F9046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3" y="3081"/>
                        <a:ext cx="6" cy="113"/>
                      </a:xfrm>
                      <a:custGeom>
                        <a:avLst/>
                        <a:gdLst>
                          <a:gd name="G0" fmla="+- 4182 0 0"/>
                          <a:gd name="G1" fmla="+- 21600 0 0"/>
                          <a:gd name="G2" fmla="+- 21600 0 0"/>
                          <a:gd name="T0" fmla="*/ 0 w 25780"/>
                          <a:gd name="T1" fmla="*/ 409 h 21600"/>
                          <a:gd name="T2" fmla="*/ 25780 w 25780"/>
                          <a:gd name="T3" fmla="*/ 21326 h 21600"/>
                          <a:gd name="T4" fmla="*/ 4182 w 2578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5780" h="21600" fill="none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</a:path>
                          <a:path w="25780" h="21600" stroke="0" extrusionOk="0">
                            <a:moveTo>
                              <a:pt x="-1" y="408"/>
                            </a:moveTo>
                            <a:cubicBezTo>
                              <a:pt x="1377" y="136"/>
                              <a:pt x="2778" y="0"/>
                              <a:pt x="4182" y="0"/>
                            </a:cubicBezTo>
                            <a:cubicBezTo>
                              <a:pt x="16004" y="0"/>
                              <a:pt x="25630" y="9504"/>
                              <a:pt x="25780" y="21325"/>
                            </a:cubicBezTo>
                            <a:lnTo>
                              <a:pt x="418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02" name="Group 1101">
                <a:extLst>
                  <a:ext uri="{FF2B5EF4-FFF2-40B4-BE49-F238E27FC236}">
                    <a16:creationId xmlns:a16="http://schemas.microsoft.com/office/drawing/2014/main" id="{67A6A82F-E8C1-4377-BF55-F95AC31A1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" y="3081"/>
                <a:ext cx="410" cy="191"/>
                <a:chOff x="2646" y="3081"/>
                <a:chExt cx="410" cy="191"/>
              </a:xfrm>
            </p:grpSpPr>
            <p:grpSp>
              <p:nvGrpSpPr>
                <p:cNvPr id="603" name="Group 1102">
                  <a:extLst>
                    <a:ext uri="{FF2B5EF4-FFF2-40B4-BE49-F238E27FC236}">
                      <a16:creationId xmlns:a16="http://schemas.microsoft.com/office/drawing/2014/main" id="{E88C61E8-A71A-4888-8E0D-9BECAD22F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6" y="3081"/>
                  <a:ext cx="205" cy="191"/>
                  <a:chOff x="2646" y="3081"/>
                  <a:chExt cx="205" cy="191"/>
                </a:xfrm>
              </p:grpSpPr>
              <p:grpSp>
                <p:nvGrpSpPr>
                  <p:cNvPr id="631" name="Group 1103">
                    <a:extLst>
                      <a:ext uri="{FF2B5EF4-FFF2-40B4-BE49-F238E27FC236}">
                        <a16:creationId xmlns:a16="http://schemas.microsoft.com/office/drawing/2014/main" id="{A19AB25F-EF7D-4B46-ADF6-F298572346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3086"/>
                    <a:ext cx="103" cy="186"/>
                    <a:chOff x="2646" y="3086"/>
                    <a:chExt cx="103" cy="186"/>
                  </a:xfrm>
                </p:grpSpPr>
                <p:grpSp>
                  <p:nvGrpSpPr>
                    <p:cNvPr id="645" name="Group 1104">
                      <a:extLst>
                        <a:ext uri="{FF2B5EF4-FFF2-40B4-BE49-F238E27FC236}">
                          <a16:creationId xmlns:a16="http://schemas.microsoft.com/office/drawing/2014/main" id="{B80C1040-6A7A-4581-997E-715E16492B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6" y="3089"/>
                      <a:ext cx="52" cy="183"/>
                      <a:chOff x="2646" y="3089"/>
                      <a:chExt cx="52" cy="183"/>
                    </a:xfrm>
                  </p:grpSpPr>
                  <p:sp>
                    <p:nvSpPr>
                      <p:cNvPr id="652" name="Arc 1105">
                        <a:extLst>
                          <a:ext uri="{FF2B5EF4-FFF2-40B4-BE49-F238E27FC236}">
                            <a16:creationId xmlns:a16="http://schemas.microsoft.com/office/drawing/2014/main" id="{D63C04D8-F6E3-49B0-97BA-9A5D6E7B5C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2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3" name="Arc 1106">
                        <a:extLst>
                          <a:ext uri="{FF2B5EF4-FFF2-40B4-BE49-F238E27FC236}">
                            <a16:creationId xmlns:a16="http://schemas.microsoft.com/office/drawing/2014/main" id="{55B988B1-C1DC-4530-9872-3118633AEC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6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4" name="Arc 1107">
                        <a:extLst>
                          <a:ext uri="{FF2B5EF4-FFF2-40B4-BE49-F238E27FC236}">
                            <a16:creationId xmlns:a16="http://schemas.microsoft.com/office/drawing/2014/main" id="{A48DCBFE-9AC5-42FE-A48C-5C465E4E40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5" name="Arc 1108">
                        <a:extLst>
                          <a:ext uri="{FF2B5EF4-FFF2-40B4-BE49-F238E27FC236}">
                            <a16:creationId xmlns:a16="http://schemas.microsoft.com/office/drawing/2014/main" id="{87637E9B-E159-4289-91EF-EC252B553ED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4" y="3226"/>
                        <a:ext cx="21" cy="46"/>
                      </a:xfrm>
                      <a:custGeom>
                        <a:avLst/>
                        <a:gdLst>
                          <a:gd name="G0" fmla="+- 1009 0 0"/>
                          <a:gd name="G1" fmla="+- 21600 0 0"/>
                          <a:gd name="G2" fmla="+- 21600 0 0"/>
                          <a:gd name="T0" fmla="*/ 0 w 22609"/>
                          <a:gd name="T1" fmla="*/ 24 h 21600"/>
                          <a:gd name="T2" fmla="*/ 22609 w 22609"/>
                          <a:gd name="T3" fmla="*/ 21600 h 21600"/>
                          <a:gd name="T4" fmla="*/ 1009 w 2260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9" h="21600" fill="none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</a:path>
                          <a:path w="22609" h="21600" stroke="0" extrusionOk="0">
                            <a:moveTo>
                              <a:pt x="-1" y="23"/>
                            </a:moveTo>
                            <a:cubicBezTo>
                              <a:pt x="336" y="7"/>
                              <a:pt x="672" y="0"/>
                              <a:pt x="1009" y="0"/>
                            </a:cubicBezTo>
                            <a:cubicBezTo>
                              <a:pt x="12938" y="0"/>
                              <a:pt x="22609" y="9670"/>
                              <a:pt x="22609" y="21600"/>
                            </a:cubicBezTo>
                            <a:lnTo>
                              <a:pt x="1009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6" name="Arc 1109">
                        <a:extLst>
                          <a:ext uri="{FF2B5EF4-FFF2-40B4-BE49-F238E27FC236}">
                            <a16:creationId xmlns:a16="http://schemas.microsoft.com/office/drawing/2014/main" id="{51329109-F831-4A3D-8F04-11096C2C84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9" y="3089"/>
                        <a:ext cx="4" cy="111"/>
                      </a:xfrm>
                      <a:custGeom>
                        <a:avLst/>
                        <a:gdLst>
                          <a:gd name="G0" fmla="+- 5885 0 0"/>
                          <a:gd name="G1" fmla="+- 21600 0 0"/>
                          <a:gd name="G2" fmla="+- 21600 0 0"/>
                          <a:gd name="T0" fmla="*/ 0 w 27483"/>
                          <a:gd name="T1" fmla="*/ 817 h 21600"/>
                          <a:gd name="T2" fmla="*/ 27483 w 27483"/>
                          <a:gd name="T3" fmla="*/ 21328 h 21600"/>
                          <a:gd name="T4" fmla="*/ 5885 w 2748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7483" h="21600" fill="none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</a:path>
                          <a:path w="27483" h="21600" stroke="0" extrusionOk="0">
                            <a:moveTo>
                              <a:pt x="0" y="817"/>
                            </a:moveTo>
                            <a:cubicBezTo>
                              <a:pt x="1914" y="274"/>
                              <a:pt x="3895" y="0"/>
                              <a:pt x="5885" y="0"/>
                            </a:cubicBezTo>
                            <a:cubicBezTo>
                              <a:pt x="17708" y="0"/>
                              <a:pt x="27334" y="9505"/>
                              <a:pt x="27483" y="21327"/>
                            </a:cubicBezTo>
                            <a:lnTo>
                              <a:pt x="58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46" name="Group 1110">
                      <a:extLst>
                        <a:ext uri="{FF2B5EF4-FFF2-40B4-BE49-F238E27FC236}">
                          <a16:creationId xmlns:a16="http://schemas.microsoft.com/office/drawing/2014/main" id="{9D17C109-A58F-4997-90BF-3CA31E626E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7" y="3086"/>
                      <a:ext cx="52" cy="183"/>
                      <a:chOff x="2697" y="3086"/>
                      <a:chExt cx="52" cy="183"/>
                    </a:xfrm>
                  </p:grpSpPr>
                  <p:sp>
                    <p:nvSpPr>
                      <p:cNvPr id="647" name="Arc 1111">
                        <a:extLst>
                          <a:ext uri="{FF2B5EF4-FFF2-40B4-BE49-F238E27FC236}">
                            <a16:creationId xmlns:a16="http://schemas.microsoft.com/office/drawing/2014/main" id="{01339145-A14E-4CF1-9614-E890C135BF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8" name="Arc 1112">
                        <a:extLst>
                          <a:ext uri="{FF2B5EF4-FFF2-40B4-BE49-F238E27FC236}">
                            <a16:creationId xmlns:a16="http://schemas.microsoft.com/office/drawing/2014/main" id="{12133F27-EB5C-4CC9-9570-DB22B0079E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7" y="3135"/>
                        <a:ext cx="26" cy="6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0997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4" y="0"/>
                              <a:pt x="21265" y="9307"/>
                              <a:pt x="21591" y="2099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9" name="Arc 1113">
                        <a:extLst>
                          <a:ext uri="{FF2B5EF4-FFF2-40B4-BE49-F238E27FC236}">
                            <a16:creationId xmlns:a16="http://schemas.microsoft.com/office/drawing/2014/main" id="{1093BF09-D919-4AA4-8E47-689703F4C8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3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0" name="Arc 1114">
                        <a:extLst>
                          <a:ext uri="{FF2B5EF4-FFF2-40B4-BE49-F238E27FC236}">
                            <a16:creationId xmlns:a16="http://schemas.microsoft.com/office/drawing/2014/main" id="{767660BF-5677-4465-BB13-D7BAAE062C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5" y="3224"/>
                        <a:ext cx="19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1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6" y="9405"/>
                              <a:pt x="21595" y="21161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51" name="Arc 1115">
                        <a:extLst>
                          <a:ext uri="{FF2B5EF4-FFF2-40B4-BE49-F238E27FC236}">
                            <a16:creationId xmlns:a16="http://schemas.microsoft.com/office/drawing/2014/main" id="{860DF07D-D01B-4562-89E8-AEFC6FB53A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9" y="3086"/>
                        <a:ext cx="5" cy="112"/>
                      </a:xfrm>
                      <a:custGeom>
                        <a:avLst/>
                        <a:gdLst>
                          <a:gd name="G0" fmla="+- 5195 0 0"/>
                          <a:gd name="G1" fmla="+- 21600 0 0"/>
                          <a:gd name="G2" fmla="+- 21600 0 0"/>
                          <a:gd name="T0" fmla="*/ 0 w 26795"/>
                          <a:gd name="T1" fmla="*/ 634 h 21600"/>
                          <a:gd name="T2" fmla="*/ 26795 w 26795"/>
                          <a:gd name="T3" fmla="*/ 21600 h 21600"/>
                          <a:gd name="T4" fmla="*/ 5195 w 26795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95" h="21600" fill="none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</a:path>
                          <a:path w="26795" h="21600" stroke="0" extrusionOk="0">
                            <a:moveTo>
                              <a:pt x="0" y="634"/>
                            </a:moveTo>
                            <a:cubicBezTo>
                              <a:pt x="1699" y="212"/>
                              <a:pt x="3444" y="0"/>
                              <a:pt x="5195" y="0"/>
                            </a:cubicBezTo>
                            <a:cubicBezTo>
                              <a:pt x="17124" y="0"/>
                              <a:pt x="26795" y="9670"/>
                              <a:pt x="26795" y="21600"/>
                            </a:cubicBezTo>
                            <a:lnTo>
                              <a:pt x="519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32" name="Group 1116">
                    <a:extLst>
                      <a:ext uri="{FF2B5EF4-FFF2-40B4-BE49-F238E27FC236}">
                        <a16:creationId xmlns:a16="http://schemas.microsoft.com/office/drawing/2014/main" id="{C0C595F2-69C0-43F3-85BF-00DDB5AA4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49" y="3081"/>
                    <a:ext cx="102" cy="188"/>
                    <a:chOff x="2749" y="3081"/>
                    <a:chExt cx="102" cy="188"/>
                  </a:xfrm>
                </p:grpSpPr>
                <p:grpSp>
                  <p:nvGrpSpPr>
                    <p:cNvPr id="633" name="Group 1117">
                      <a:extLst>
                        <a:ext uri="{FF2B5EF4-FFF2-40B4-BE49-F238E27FC236}">
                          <a16:creationId xmlns:a16="http://schemas.microsoft.com/office/drawing/2014/main" id="{568FFC67-45BE-4532-942B-FC6CB9F080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3086"/>
                      <a:ext cx="52" cy="183"/>
                      <a:chOff x="2749" y="3086"/>
                      <a:chExt cx="52" cy="183"/>
                    </a:xfrm>
                  </p:grpSpPr>
                  <p:sp>
                    <p:nvSpPr>
                      <p:cNvPr id="640" name="Arc 1118">
                        <a:extLst>
                          <a:ext uri="{FF2B5EF4-FFF2-40B4-BE49-F238E27FC236}">
                            <a16:creationId xmlns:a16="http://schemas.microsoft.com/office/drawing/2014/main" id="{67408DF8-583F-450C-A662-78A1564EC4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1" name="Arc 1119">
                        <a:extLst>
                          <a:ext uri="{FF2B5EF4-FFF2-40B4-BE49-F238E27FC236}">
                            <a16:creationId xmlns:a16="http://schemas.microsoft.com/office/drawing/2014/main" id="{30A88400-5359-4B60-B7EB-5C71A4DFAF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35"/>
                        <a:ext cx="26" cy="67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07"/>
                          <a:gd name="T1" fmla="*/ 15 h 21600"/>
                          <a:gd name="T2" fmla="*/ 22407 w 22407"/>
                          <a:gd name="T3" fmla="*/ 20987 h 21600"/>
                          <a:gd name="T4" fmla="*/ 816 w 2240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07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</a:path>
                          <a:path w="22407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506" y="0"/>
                              <a:pt x="22075" y="9301"/>
                              <a:pt x="22407" y="20986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2" name="Arc 1120">
                        <a:extLst>
                          <a:ext uri="{FF2B5EF4-FFF2-40B4-BE49-F238E27FC236}">
                            <a16:creationId xmlns:a16="http://schemas.microsoft.com/office/drawing/2014/main" id="{4429C89B-7FAC-4348-BF42-6FE8F3918C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4" y="3102"/>
                        <a:ext cx="26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3" name="Arc 1121">
                        <a:extLst>
                          <a:ext uri="{FF2B5EF4-FFF2-40B4-BE49-F238E27FC236}">
                            <a16:creationId xmlns:a16="http://schemas.microsoft.com/office/drawing/2014/main" id="{43DBBB93-1FD1-4C01-8C17-35AB1E015F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7" y="3224"/>
                        <a:ext cx="20" cy="45"/>
                      </a:xfrm>
                      <a:custGeom>
                        <a:avLst/>
                        <a:gdLst>
                          <a:gd name="G0" fmla="+- 1048 0 0"/>
                          <a:gd name="G1" fmla="+- 21600 0 0"/>
                          <a:gd name="G2" fmla="+- 21600 0 0"/>
                          <a:gd name="T0" fmla="*/ 0 w 22643"/>
                          <a:gd name="T1" fmla="*/ 25 h 21600"/>
                          <a:gd name="T2" fmla="*/ 22643 w 22643"/>
                          <a:gd name="T3" fmla="*/ 21149 h 21600"/>
                          <a:gd name="T4" fmla="*/ 1048 w 2264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43" h="21600" fill="none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</a:path>
                          <a:path w="22643" h="21600" stroke="0" extrusionOk="0">
                            <a:moveTo>
                              <a:pt x="0" y="25"/>
                            </a:moveTo>
                            <a:cubicBezTo>
                              <a:pt x="349" y="8"/>
                              <a:pt x="698" y="0"/>
                              <a:pt x="1048" y="0"/>
                            </a:cubicBezTo>
                            <a:cubicBezTo>
                              <a:pt x="12801" y="0"/>
                              <a:pt x="22397" y="9397"/>
                              <a:pt x="22643" y="21148"/>
                            </a:cubicBezTo>
                            <a:lnTo>
                              <a:pt x="104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44" name="Arc 1122">
                        <a:extLst>
                          <a:ext uri="{FF2B5EF4-FFF2-40B4-BE49-F238E27FC236}">
                            <a16:creationId xmlns:a16="http://schemas.microsoft.com/office/drawing/2014/main" id="{2A5E8B28-EE49-4F99-912A-A7958D45D8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34" name="Group 1123">
                      <a:extLst>
                        <a:ext uri="{FF2B5EF4-FFF2-40B4-BE49-F238E27FC236}">
                          <a16:creationId xmlns:a16="http://schemas.microsoft.com/office/drawing/2014/main" id="{2A2848F3-67F0-4CD2-9F26-88AD9D190F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0" y="3081"/>
                      <a:ext cx="51" cy="185"/>
                      <a:chOff x="2800" y="3081"/>
                      <a:chExt cx="51" cy="185"/>
                    </a:xfrm>
                  </p:grpSpPr>
                  <p:sp>
                    <p:nvSpPr>
                      <p:cNvPr id="635" name="Arc 1124">
                        <a:extLst>
                          <a:ext uri="{FF2B5EF4-FFF2-40B4-BE49-F238E27FC236}">
                            <a16:creationId xmlns:a16="http://schemas.microsoft.com/office/drawing/2014/main" id="{067C06E1-E518-49A7-A0CC-5820205221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183"/>
                        <a:ext cx="25" cy="67"/>
                      </a:xfrm>
                      <a:custGeom>
                        <a:avLst/>
                        <a:gdLst>
                          <a:gd name="G0" fmla="+- 21598 0 0"/>
                          <a:gd name="G1" fmla="+- 21585 0 0"/>
                          <a:gd name="G2" fmla="+- 21600 0 0"/>
                          <a:gd name="T0" fmla="*/ 0 w 21598"/>
                          <a:gd name="T1" fmla="*/ 21294 h 21585"/>
                          <a:gd name="T2" fmla="*/ 20782 w 21598"/>
                          <a:gd name="T3" fmla="*/ 0 h 21585"/>
                          <a:gd name="T4" fmla="*/ 21598 w 21598"/>
                          <a:gd name="T5" fmla="*/ 21585 h 215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5" fill="none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</a:path>
                          <a:path w="21598" h="21585" stroke="0" extrusionOk="0">
                            <a:moveTo>
                              <a:pt x="-1" y="21293"/>
                            </a:moveTo>
                            <a:cubicBezTo>
                              <a:pt x="154" y="9795"/>
                              <a:pt x="9290" y="434"/>
                              <a:pt x="20782" y="0"/>
                            </a:cubicBezTo>
                            <a:lnTo>
                              <a:pt x="21598" y="21585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6" name="Arc 1125">
                        <a:extLst>
                          <a:ext uri="{FF2B5EF4-FFF2-40B4-BE49-F238E27FC236}">
                            <a16:creationId xmlns:a16="http://schemas.microsoft.com/office/drawing/2014/main" id="{5E729FF2-BA3B-40F0-9E7D-51CC6EB58C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0" y="3129"/>
                        <a:ext cx="27" cy="68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72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69" y="0"/>
                              <a:pt x="22036" y="9292"/>
                              <a:pt x="22375" y="20972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7" name="Arc 1126">
                        <a:extLst>
                          <a:ext uri="{FF2B5EF4-FFF2-40B4-BE49-F238E27FC236}">
                            <a16:creationId xmlns:a16="http://schemas.microsoft.com/office/drawing/2014/main" id="{5960F8B9-21A4-449E-93E0-5972F3C8F1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6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8" name="Arc 1127">
                        <a:extLst>
                          <a:ext uri="{FF2B5EF4-FFF2-40B4-BE49-F238E27FC236}">
                            <a16:creationId xmlns:a16="http://schemas.microsoft.com/office/drawing/2014/main" id="{FF4DEDA5-4F7B-4EE8-A940-693FEC23018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8" y="3221"/>
                        <a:ext cx="21" cy="4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6"/>
                          <a:gd name="T1" fmla="*/ 0 h 21600"/>
                          <a:gd name="T2" fmla="*/ 21596 w 21596"/>
                          <a:gd name="T3" fmla="*/ 21162 h 21600"/>
                          <a:gd name="T4" fmla="*/ 0 w 2159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6" h="21600" fill="none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</a:path>
                          <a:path w="21596" h="21600" stroke="0" extrusionOk="0">
                            <a:moveTo>
                              <a:pt x="0" y="0"/>
                            </a:moveTo>
                            <a:cubicBezTo>
                              <a:pt x="11758" y="0"/>
                              <a:pt x="21357" y="9405"/>
                              <a:pt x="21595" y="2116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9" name="Arc 1128">
                        <a:extLst>
                          <a:ext uri="{FF2B5EF4-FFF2-40B4-BE49-F238E27FC236}">
                            <a16:creationId xmlns:a16="http://schemas.microsoft.com/office/drawing/2014/main" id="{05C41BDC-948A-4FBE-9B9B-DAADC9B9FB0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2" y="3081"/>
                        <a:ext cx="5" cy="113"/>
                      </a:xfrm>
                      <a:custGeom>
                        <a:avLst/>
                        <a:gdLst>
                          <a:gd name="G0" fmla="+- 4588 0 0"/>
                          <a:gd name="G1" fmla="+- 21600 0 0"/>
                          <a:gd name="G2" fmla="+- 21600 0 0"/>
                          <a:gd name="T0" fmla="*/ 0 w 26186"/>
                          <a:gd name="T1" fmla="*/ 493 h 21600"/>
                          <a:gd name="T2" fmla="*/ 26186 w 26186"/>
                          <a:gd name="T3" fmla="*/ 21312 h 21600"/>
                          <a:gd name="T4" fmla="*/ 4588 w 2618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186" h="21600" fill="none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</a:path>
                          <a:path w="26186" h="21600" stroke="0" extrusionOk="0">
                            <a:moveTo>
                              <a:pt x="-1" y="492"/>
                            </a:moveTo>
                            <a:cubicBezTo>
                              <a:pt x="1507" y="165"/>
                              <a:pt x="3045" y="0"/>
                              <a:pt x="4588" y="0"/>
                            </a:cubicBezTo>
                            <a:cubicBezTo>
                              <a:pt x="16405" y="0"/>
                              <a:pt x="26028" y="9496"/>
                              <a:pt x="26186" y="21311"/>
                            </a:cubicBezTo>
                            <a:lnTo>
                              <a:pt x="458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4" name="Group 1129">
                  <a:extLst>
                    <a:ext uri="{FF2B5EF4-FFF2-40B4-BE49-F238E27FC236}">
                      <a16:creationId xmlns:a16="http://schemas.microsoft.com/office/drawing/2014/main" id="{F825E0B7-743C-4C68-849A-E1F124720C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0" y="3081"/>
                  <a:ext cx="206" cy="191"/>
                  <a:chOff x="2850" y="3081"/>
                  <a:chExt cx="206" cy="191"/>
                </a:xfrm>
              </p:grpSpPr>
              <p:grpSp>
                <p:nvGrpSpPr>
                  <p:cNvPr id="605" name="Group 1130">
                    <a:extLst>
                      <a:ext uri="{FF2B5EF4-FFF2-40B4-BE49-F238E27FC236}">
                        <a16:creationId xmlns:a16="http://schemas.microsoft.com/office/drawing/2014/main" id="{F779BD91-B8DE-40A7-8602-F4B3C47F0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50" y="3086"/>
                    <a:ext cx="103" cy="186"/>
                    <a:chOff x="2850" y="3086"/>
                    <a:chExt cx="103" cy="186"/>
                  </a:xfrm>
                </p:grpSpPr>
                <p:grpSp>
                  <p:nvGrpSpPr>
                    <p:cNvPr id="619" name="Group 1131">
                      <a:extLst>
                        <a:ext uri="{FF2B5EF4-FFF2-40B4-BE49-F238E27FC236}">
                          <a16:creationId xmlns:a16="http://schemas.microsoft.com/office/drawing/2014/main" id="{8F119CDA-2C11-4AA5-A1D5-86181DE0A8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0" y="3089"/>
                      <a:ext cx="52" cy="183"/>
                      <a:chOff x="2850" y="3089"/>
                      <a:chExt cx="52" cy="183"/>
                    </a:xfrm>
                  </p:grpSpPr>
                  <p:sp>
                    <p:nvSpPr>
                      <p:cNvPr id="626" name="Arc 1132">
                        <a:extLst>
                          <a:ext uri="{FF2B5EF4-FFF2-40B4-BE49-F238E27FC236}">
                            <a16:creationId xmlns:a16="http://schemas.microsoft.com/office/drawing/2014/main" id="{D4047CFB-3277-4530-9189-A1A91C836FB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6" y="3193"/>
                        <a:ext cx="26" cy="66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3 h 21586"/>
                          <a:gd name="T2" fmla="*/ 20807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</a:path>
                          <a:path w="21592" h="21586" stroke="0" extrusionOk="0">
                            <a:moveTo>
                              <a:pt x="0" y="20993"/>
                            </a:moveTo>
                            <a:cubicBezTo>
                              <a:pt x="312" y="9602"/>
                              <a:pt x="9419" y="414"/>
                              <a:pt x="20807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7" name="Arc 1133">
                        <a:extLst>
                          <a:ext uri="{FF2B5EF4-FFF2-40B4-BE49-F238E27FC236}">
                            <a16:creationId xmlns:a16="http://schemas.microsoft.com/office/drawing/2014/main" id="{5359FE76-EFAC-4EC6-A327-FED661DE567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0" y="3136"/>
                        <a:ext cx="26" cy="68"/>
                      </a:xfrm>
                      <a:custGeom>
                        <a:avLst/>
                        <a:gdLst>
                          <a:gd name="G0" fmla="+- 816 0 0"/>
                          <a:gd name="G1" fmla="+- 21600 0 0"/>
                          <a:gd name="G2" fmla="+- 21600 0 0"/>
                          <a:gd name="T0" fmla="*/ 0 w 22414"/>
                          <a:gd name="T1" fmla="*/ 15 h 21600"/>
                          <a:gd name="T2" fmla="*/ 22414 w 22414"/>
                          <a:gd name="T3" fmla="*/ 21298 h 21600"/>
                          <a:gd name="T4" fmla="*/ 816 w 2241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414" h="21600" fill="none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</a:path>
                          <a:path w="22414" h="21600" stroke="0" extrusionOk="0">
                            <a:moveTo>
                              <a:pt x="0" y="15"/>
                            </a:moveTo>
                            <a:cubicBezTo>
                              <a:pt x="271" y="5"/>
                              <a:pt x="543" y="0"/>
                              <a:pt x="816" y="0"/>
                            </a:cubicBezTo>
                            <a:cubicBezTo>
                              <a:pt x="12627" y="0"/>
                              <a:pt x="22248" y="9487"/>
                              <a:pt x="22413" y="21298"/>
                            </a:cubicBezTo>
                            <a:lnTo>
                              <a:pt x="816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8" name="Arc 1134">
                        <a:extLst>
                          <a:ext uri="{FF2B5EF4-FFF2-40B4-BE49-F238E27FC236}">
                            <a16:creationId xmlns:a16="http://schemas.microsoft.com/office/drawing/2014/main" id="{CA32BFDE-0E83-4167-99E9-E270EFA2AB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5" y="3106"/>
                        <a:ext cx="26" cy="149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9" name="Arc 1135">
                        <a:extLst>
                          <a:ext uri="{FF2B5EF4-FFF2-40B4-BE49-F238E27FC236}">
                            <a16:creationId xmlns:a16="http://schemas.microsoft.com/office/drawing/2014/main" id="{CC1BDB7C-6DDC-4E07-A9B8-BB3D45D895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8" y="3226"/>
                        <a:ext cx="19" cy="4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30" name="Arc 1136">
                        <a:extLst>
                          <a:ext uri="{FF2B5EF4-FFF2-40B4-BE49-F238E27FC236}">
                            <a16:creationId xmlns:a16="http://schemas.microsoft.com/office/drawing/2014/main" id="{1B993BF5-FBD9-441C-A41D-5DBBB22654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4" y="3089"/>
                        <a:ext cx="3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9"/>
                          <a:gd name="T1" fmla="*/ 0 h 21600"/>
                          <a:gd name="T2" fmla="*/ 21599 w 21599"/>
                          <a:gd name="T3" fmla="*/ 21367 h 21600"/>
                          <a:gd name="T4" fmla="*/ 0 w 2159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9" h="21600" fill="none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</a:path>
                          <a:path w="21599" h="21600" stroke="0" extrusionOk="0">
                            <a:moveTo>
                              <a:pt x="0" y="0"/>
                            </a:moveTo>
                            <a:cubicBezTo>
                              <a:pt x="11838" y="0"/>
                              <a:pt x="21471" y="9529"/>
                              <a:pt x="21598" y="21367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20" name="Group 1137">
                      <a:extLst>
                        <a:ext uri="{FF2B5EF4-FFF2-40B4-BE49-F238E27FC236}">
                          <a16:creationId xmlns:a16="http://schemas.microsoft.com/office/drawing/2014/main" id="{083E9182-2B89-472F-B2D8-DA94CD411A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3086"/>
                      <a:ext cx="52" cy="183"/>
                      <a:chOff x="2901" y="3086"/>
                      <a:chExt cx="52" cy="183"/>
                    </a:xfrm>
                  </p:grpSpPr>
                  <p:sp>
                    <p:nvSpPr>
                      <p:cNvPr id="621" name="Arc 1138">
                        <a:extLst>
                          <a:ext uri="{FF2B5EF4-FFF2-40B4-BE49-F238E27FC236}">
                            <a16:creationId xmlns:a16="http://schemas.microsoft.com/office/drawing/2014/main" id="{B776E30E-6EF5-42F4-9E29-91F12BFF7D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7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586 0 0"/>
                          <a:gd name="G2" fmla="+- 21600 0 0"/>
                          <a:gd name="T0" fmla="*/ 0 w 21592"/>
                          <a:gd name="T1" fmla="*/ 20997 h 21586"/>
                          <a:gd name="T2" fmla="*/ 20801 w 21592"/>
                          <a:gd name="T3" fmla="*/ 0 h 21586"/>
                          <a:gd name="T4" fmla="*/ 21592 w 21592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586" fill="none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</a:path>
                          <a:path w="21592" h="21586" stroke="0" extrusionOk="0">
                            <a:moveTo>
                              <a:pt x="0" y="20997"/>
                            </a:moveTo>
                            <a:cubicBezTo>
                              <a:pt x="310" y="9607"/>
                              <a:pt x="9414" y="417"/>
                              <a:pt x="20801" y="0"/>
                            </a:cubicBezTo>
                            <a:lnTo>
                              <a:pt x="21592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2" name="Arc 1139">
                        <a:extLst>
                          <a:ext uri="{FF2B5EF4-FFF2-40B4-BE49-F238E27FC236}">
                            <a16:creationId xmlns:a16="http://schemas.microsoft.com/office/drawing/2014/main" id="{A504B71F-EE1C-4ABD-AEDA-9877101C43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1" y="3135"/>
                        <a:ext cx="27" cy="67"/>
                      </a:xfrm>
                      <a:custGeom>
                        <a:avLst/>
                        <a:gdLst>
                          <a:gd name="G0" fmla="+- 785 0 0"/>
                          <a:gd name="G1" fmla="+- 21600 0 0"/>
                          <a:gd name="G2" fmla="+- 21600 0 0"/>
                          <a:gd name="T0" fmla="*/ 0 w 22376"/>
                          <a:gd name="T1" fmla="*/ 14 h 21600"/>
                          <a:gd name="T2" fmla="*/ 22376 w 22376"/>
                          <a:gd name="T3" fmla="*/ 20985 h 21600"/>
                          <a:gd name="T4" fmla="*/ 785 w 2237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76" h="21600" fill="none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</a:path>
                          <a:path w="22376" h="21600" stroke="0" extrusionOk="0">
                            <a:moveTo>
                              <a:pt x="0" y="14"/>
                            </a:moveTo>
                            <a:cubicBezTo>
                              <a:pt x="261" y="4"/>
                              <a:pt x="523" y="0"/>
                              <a:pt x="785" y="0"/>
                            </a:cubicBezTo>
                            <a:cubicBezTo>
                              <a:pt x="12474" y="0"/>
                              <a:pt x="22043" y="9299"/>
                              <a:pt x="22376" y="20984"/>
                            </a:cubicBezTo>
                            <a:lnTo>
                              <a:pt x="785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3" name="Arc 1140">
                        <a:extLst>
                          <a:ext uri="{FF2B5EF4-FFF2-40B4-BE49-F238E27FC236}">
                            <a16:creationId xmlns:a16="http://schemas.microsoft.com/office/drawing/2014/main" id="{D1F4BDAD-95EA-4455-BCF7-6244D8E3D2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8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582 0 0"/>
                          <a:gd name="G2" fmla="+- 21600 0 0"/>
                          <a:gd name="T0" fmla="*/ 0 w 21600"/>
                          <a:gd name="T1" fmla="*/ 21582 h 21582"/>
                          <a:gd name="T2" fmla="*/ 20731 w 21600"/>
                          <a:gd name="T3" fmla="*/ 0 h 21582"/>
                          <a:gd name="T4" fmla="*/ 21600 w 21600"/>
                          <a:gd name="T5" fmla="*/ 21582 h 215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582" fill="none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</a:path>
                          <a:path w="21600" h="21582" stroke="0" extrusionOk="0">
                            <a:moveTo>
                              <a:pt x="0" y="21581"/>
                            </a:moveTo>
                            <a:cubicBezTo>
                              <a:pt x="0" y="9990"/>
                              <a:pt x="9149" y="465"/>
                              <a:pt x="20730" y="-1"/>
                            </a:cubicBezTo>
                            <a:lnTo>
                              <a:pt x="21600" y="21582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4" name="Arc 1141">
                        <a:extLst>
                          <a:ext uri="{FF2B5EF4-FFF2-40B4-BE49-F238E27FC236}">
                            <a16:creationId xmlns:a16="http://schemas.microsoft.com/office/drawing/2014/main" id="{043E6006-5277-42D1-9BED-58381FF449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8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25" name="Arc 1142">
                        <a:extLst>
                          <a:ext uri="{FF2B5EF4-FFF2-40B4-BE49-F238E27FC236}">
                            <a16:creationId xmlns:a16="http://schemas.microsoft.com/office/drawing/2014/main" id="{E32238B6-5F8D-4D46-AB3B-4D818F0112F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606" name="Group 1143">
                    <a:extLst>
                      <a:ext uri="{FF2B5EF4-FFF2-40B4-BE49-F238E27FC236}">
                        <a16:creationId xmlns:a16="http://schemas.microsoft.com/office/drawing/2014/main" id="{FD642CC7-F127-4666-A53B-041B5432BD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53" y="3081"/>
                    <a:ext cx="103" cy="188"/>
                    <a:chOff x="2953" y="3081"/>
                    <a:chExt cx="103" cy="188"/>
                  </a:xfrm>
                </p:grpSpPr>
                <p:grpSp>
                  <p:nvGrpSpPr>
                    <p:cNvPr id="607" name="Group 1144">
                      <a:extLst>
                        <a:ext uri="{FF2B5EF4-FFF2-40B4-BE49-F238E27FC236}">
                          <a16:creationId xmlns:a16="http://schemas.microsoft.com/office/drawing/2014/main" id="{52293CC6-C4E6-4E8C-A352-1356113490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3" y="3086"/>
                      <a:ext cx="52" cy="183"/>
                      <a:chOff x="2953" y="3086"/>
                      <a:chExt cx="52" cy="183"/>
                    </a:xfrm>
                  </p:grpSpPr>
                  <p:sp>
                    <p:nvSpPr>
                      <p:cNvPr id="614" name="Arc 1145">
                        <a:extLst>
                          <a:ext uri="{FF2B5EF4-FFF2-40B4-BE49-F238E27FC236}">
                            <a16:creationId xmlns:a16="http://schemas.microsoft.com/office/drawing/2014/main" id="{405E58C9-A45D-4D5A-BA5A-04407F0558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9" y="3189"/>
                        <a:ext cx="26" cy="67"/>
                      </a:xfrm>
                      <a:custGeom>
                        <a:avLst/>
                        <a:gdLst>
                          <a:gd name="G0" fmla="+- 21592 0 0"/>
                          <a:gd name="G1" fmla="+- 21600 0 0"/>
                          <a:gd name="G2" fmla="+- 21600 0 0"/>
                          <a:gd name="T0" fmla="*/ 0 w 21592"/>
                          <a:gd name="T1" fmla="*/ 21011 h 21600"/>
                          <a:gd name="T2" fmla="*/ 21592 w 21592"/>
                          <a:gd name="T3" fmla="*/ 0 h 21600"/>
                          <a:gd name="T4" fmla="*/ 21592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</a:path>
                          <a:path w="21592" h="21600" stroke="0" extrusionOk="0">
                            <a:moveTo>
                              <a:pt x="0" y="21011"/>
                            </a:moveTo>
                            <a:cubicBezTo>
                              <a:pt x="319" y="9315"/>
                              <a:pt x="9892" y="0"/>
                              <a:pt x="21592" y="0"/>
                            </a:cubicBezTo>
                            <a:lnTo>
                              <a:pt x="21592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5" name="Arc 1146">
                        <a:extLst>
                          <a:ext uri="{FF2B5EF4-FFF2-40B4-BE49-F238E27FC236}">
                            <a16:creationId xmlns:a16="http://schemas.microsoft.com/office/drawing/2014/main" id="{3C477693-E3A7-4780-8EB9-B130505F0A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3" y="3135"/>
                        <a:ext cx="27" cy="67"/>
                      </a:xfrm>
                      <a:custGeom>
                        <a:avLst/>
                        <a:gdLst>
                          <a:gd name="G0" fmla="+- 800 0 0"/>
                          <a:gd name="G1" fmla="+- 21600 0 0"/>
                          <a:gd name="G2" fmla="+- 21600 0 0"/>
                          <a:gd name="T0" fmla="*/ 0 w 22392"/>
                          <a:gd name="T1" fmla="*/ 15 h 21600"/>
                          <a:gd name="T2" fmla="*/ 22392 w 22392"/>
                          <a:gd name="T3" fmla="*/ 20997 h 21600"/>
                          <a:gd name="T4" fmla="*/ 800 w 223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392" h="21600" fill="none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</a:path>
                          <a:path w="22392" h="21600" stroke="0" extrusionOk="0">
                            <a:moveTo>
                              <a:pt x="-1" y="14"/>
                            </a:moveTo>
                            <a:cubicBezTo>
                              <a:pt x="266" y="4"/>
                              <a:pt x="533" y="0"/>
                              <a:pt x="800" y="0"/>
                            </a:cubicBezTo>
                            <a:cubicBezTo>
                              <a:pt x="12494" y="0"/>
                              <a:pt x="22065" y="9307"/>
                              <a:pt x="22391" y="20997"/>
                            </a:cubicBezTo>
                            <a:lnTo>
                              <a:pt x="8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6" name="Arc 1147">
                        <a:extLst>
                          <a:ext uri="{FF2B5EF4-FFF2-40B4-BE49-F238E27FC236}">
                            <a16:creationId xmlns:a16="http://schemas.microsoft.com/office/drawing/2014/main" id="{164E3E66-452D-48CF-B915-141B7B5AAD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3102"/>
                        <a:ext cx="25" cy="151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7" name="Arc 1148">
                        <a:extLst>
                          <a:ext uri="{FF2B5EF4-FFF2-40B4-BE49-F238E27FC236}">
                            <a16:creationId xmlns:a16="http://schemas.microsoft.com/office/drawing/2014/main" id="{B38DAB92-D375-4620-AC3D-0A138CB87DA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3224"/>
                        <a:ext cx="21" cy="45"/>
                      </a:xfrm>
                      <a:custGeom>
                        <a:avLst/>
                        <a:gdLst>
                          <a:gd name="G0" fmla="+- 997 0 0"/>
                          <a:gd name="G1" fmla="+- 21600 0 0"/>
                          <a:gd name="G2" fmla="+- 21600 0 0"/>
                          <a:gd name="T0" fmla="*/ 0 w 22592"/>
                          <a:gd name="T1" fmla="*/ 23 h 21600"/>
                          <a:gd name="T2" fmla="*/ 22592 w 22592"/>
                          <a:gd name="T3" fmla="*/ 21126 h 21600"/>
                          <a:gd name="T4" fmla="*/ 997 w 22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592" h="21600" fill="none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</a:path>
                          <a:path w="22592" h="21600" stroke="0" extrusionOk="0">
                            <a:moveTo>
                              <a:pt x="0" y="23"/>
                            </a:moveTo>
                            <a:cubicBezTo>
                              <a:pt x="332" y="7"/>
                              <a:pt x="664" y="0"/>
                              <a:pt x="997" y="0"/>
                            </a:cubicBezTo>
                            <a:cubicBezTo>
                              <a:pt x="12741" y="0"/>
                              <a:pt x="22334" y="9384"/>
                              <a:pt x="22591" y="21126"/>
                            </a:cubicBezTo>
                            <a:lnTo>
                              <a:pt x="997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8" name="Arc 1149">
                        <a:extLst>
                          <a:ext uri="{FF2B5EF4-FFF2-40B4-BE49-F238E27FC236}">
                            <a16:creationId xmlns:a16="http://schemas.microsoft.com/office/drawing/2014/main" id="{6A0C3914-CD72-46B1-AA9F-3752A9B8C6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7" y="3086"/>
                        <a:ext cx="4" cy="112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608" name="Group 1150">
                      <a:extLst>
                        <a:ext uri="{FF2B5EF4-FFF2-40B4-BE49-F238E27FC236}">
                          <a16:creationId xmlns:a16="http://schemas.microsoft.com/office/drawing/2014/main" id="{01AF9AD5-A838-4AFB-ACD9-051848D99F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3081"/>
                      <a:ext cx="52" cy="185"/>
                      <a:chOff x="3004" y="3081"/>
                      <a:chExt cx="52" cy="185"/>
                    </a:xfrm>
                  </p:grpSpPr>
                  <p:sp>
                    <p:nvSpPr>
                      <p:cNvPr id="609" name="Arc 1151">
                        <a:extLst>
                          <a:ext uri="{FF2B5EF4-FFF2-40B4-BE49-F238E27FC236}">
                            <a16:creationId xmlns:a16="http://schemas.microsoft.com/office/drawing/2014/main" id="{C2633234-868E-4761-BBEE-3AD19F2D822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9" y="3183"/>
                        <a:ext cx="27" cy="67"/>
                      </a:xfrm>
                      <a:custGeom>
                        <a:avLst/>
                        <a:gdLst>
                          <a:gd name="G0" fmla="+- 21598 0 0"/>
                          <a:gd name="G1" fmla="+- 21586 0 0"/>
                          <a:gd name="G2" fmla="+- 21600 0 0"/>
                          <a:gd name="T0" fmla="*/ 0 w 21598"/>
                          <a:gd name="T1" fmla="*/ 21288 h 21586"/>
                          <a:gd name="T2" fmla="*/ 20827 w 21598"/>
                          <a:gd name="T3" fmla="*/ 0 h 21586"/>
                          <a:gd name="T4" fmla="*/ 21598 w 21598"/>
                          <a:gd name="T5" fmla="*/ 21586 h 215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8" h="21586" fill="none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</a:path>
                          <a:path w="21598" h="21586" stroke="0" extrusionOk="0">
                            <a:moveTo>
                              <a:pt x="0" y="21288"/>
                            </a:moveTo>
                            <a:cubicBezTo>
                              <a:pt x="158" y="9775"/>
                              <a:pt x="9320" y="410"/>
                              <a:pt x="20826" y="-1"/>
                            </a:cubicBezTo>
                            <a:lnTo>
                              <a:pt x="21598" y="21586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0" name="Arc 1152">
                        <a:extLst>
                          <a:ext uri="{FF2B5EF4-FFF2-40B4-BE49-F238E27FC236}">
                            <a16:creationId xmlns:a16="http://schemas.microsoft.com/office/drawing/2014/main" id="{CBA402FC-9120-4A02-8022-83C0324267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3129"/>
                        <a:ext cx="26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592"/>
                          <a:gd name="T1" fmla="*/ 0 h 21600"/>
                          <a:gd name="T2" fmla="*/ 21592 w 21592"/>
                          <a:gd name="T3" fmla="*/ 21006 h 21600"/>
                          <a:gd name="T4" fmla="*/ 0 w 2159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592" h="21600" fill="none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</a:path>
                          <a:path w="21592" h="21600" stroke="0" extrusionOk="0">
                            <a:moveTo>
                              <a:pt x="0" y="0"/>
                            </a:moveTo>
                            <a:cubicBezTo>
                              <a:pt x="11698" y="0"/>
                              <a:pt x="21270" y="9312"/>
                              <a:pt x="21591" y="2100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1" name="Arc 1153">
                        <a:extLst>
                          <a:ext uri="{FF2B5EF4-FFF2-40B4-BE49-F238E27FC236}">
                            <a16:creationId xmlns:a16="http://schemas.microsoft.com/office/drawing/2014/main" id="{9037ACA5-EA53-4A81-BF35-AA994676AC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0" y="3099"/>
                        <a:ext cx="25" cy="150"/>
                      </a:xfrm>
                      <a:custGeom>
                        <a:avLst/>
                        <a:gdLst>
                          <a:gd name="G0" fmla="+- 21600 0 0"/>
                          <a:gd name="G1" fmla="+- 21600 0 0"/>
                          <a:gd name="G2" fmla="+- 21600 0 0"/>
                          <a:gd name="T0" fmla="*/ 0 w 21600"/>
                          <a:gd name="T1" fmla="*/ 21600 h 21600"/>
                          <a:gd name="T2" fmla="*/ 21600 w 21600"/>
                          <a:gd name="T3" fmla="*/ 0 h 21600"/>
                          <a:gd name="T4" fmla="*/ 2160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</a:path>
                          <a:path w="21600" h="21600" stroke="0" extrusionOk="0">
                            <a:moveTo>
                              <a:pt x="0" y="21599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2" name="Arc 1154">
                        <a:extLst>
                          <a:ext uri="{FF2B5EF4-FFF2-40B4-BE49-F238E27FC236}">
                            <a16:creationId xmlns:a16="http://schemas.microsoft.com/office/drawing/2014/main" id="{CE3EF00B-3CFB-4D63-A088-B5922813E8C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2" y="3221"/>
                        <a:ext cx="21" cy="45"/>
                      </a:xfrm>
                      <a:custGeom>
                        <a:avLst/>
                        <a:gdLst>
                          <a:gd name="G0" fmla="+- 1008 0 0"/>
                          <a:gd name="G1" fmla="+- 21600 0 0"/>
                          <a:gd name="G2" fmla="+- 21600 0 0"/>
                          <a:gd name="T0" fmla="*/ 0 w 22603"/>
                          <a:gd name="T1" fmla="*/ 24 h 21600"/>
                          <a:gd name="T2" fmla="*/ 22603 w 22603"/>
                          <a:gd name="T3" fmla="*/ 21153 h 21600"/>
                          <a:gd name="T4" fmla="*/ 1008 w 22603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2603" h="21600" fill="none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</a:path>
                          <a:path w="22603" h="21600" stroke="0" extrusionOk="0">
                            <a:moveTo>
                              <a:pt x="-1" y="23"/>
                            </a:moveTo>
                            <a:cubicBezTo>
                              <a:pt x="335" y="7"/>
                              <a:pt x="671" y="0"/>
                              <a:pt x="1008" y="0"/>
                            </a:cubicBezTo>
                            <a:cubicBezTo>
                              <a:pt x="12763" y="0"/>
                              <a:pt x="22360" y="9400"/>
                              <a:pt x="22603" y="21152"/>
                            </a:cubicBezTo>
                            <a:lnTo>
                              <a:pt x="1008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613" name="Arc 1155">
                        <a:extLst>
                          <a:ext uri="{FF2B5EF4-FFF2-40B4-BE49-F238E27FC236}">
                            <a16:creationId xmlns:a16="http://schemas.microsoft.com/office/drawing/2014/main" id="{CB89B180-8E77-4055-A2F3-D329BC85B5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6" y="3081"/>
                        <a:ext cx="5" cy="113"/>
                      </a:xfrm>
                      <a:custGeom>
                        <a:avLst/>
                        <a:gdLst>
                          <a:gd name="G0" fmla="+- 5174 0 0"/>
                          <a:gd name="G1" fmla="+- 21600 0 0"/>
                          <a:gd name="G2" fmla="+- 21600 0 0"/>
                          <a:gd name="T0" fmla="*/ 0 w 26772"/>
                          <a:gd name="T1" fmla="*/ 629 h 21600"/>
                          <a:gd name="T2" fmla="*/ 26772 w 26772"/>
                          <a:gd name="T3" fmla="*/ 21344 h 21600"/>
                          <a:gd name="T4" fmla="*/ 5174 w 26772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6772" h="21600" fill="none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</a:path>
                          <a:path w="26772" h="21600" stroke="0" extrusionOk="0">
                            <a:moveTo>
                              <a:pt x="-1" y="628"/>
                            </a:moveTo>
                            <a:cubicBezTo>
                              <a:pt x="1692" y="211"/>
                              <a:pt x="3430" y="0"/>
                              <a:pt x="5174" y="0"/>
                            </a:cubicBezTo>
                            <a:cubicBezTo>
                              <a:pt x="17003" y="0"/>
                              <a:pt x="26632" y="9515"/>
                              <a:pt x="26772" y="21343"/>
                            </a:cubicBezTo>
                            <a:lnTo>
                              <a:pt x="5174" y="21600"/>
                            </a:lnTo>
                            <a:close/>
                          </a:path>
                        </a:pathLst>
                      </a:custGeom>
                      <a:noFill/>
                      <a:ln w="8001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 b="1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56" name="ZoneTexte 355">
            <a:extLst>
              <a:ext uri="{FF2B5EF4-FFF2-40B4-BE49-F238E27FC236}">
                <a16:creationId xmlns:a16="http://schemas.microsoft.com/office/drawing/2014/main" id="{E342D98E-0BDA-48C9-8E7B-6040FBFF0124}"/>
              </a:ext>
            </a:extLst>
          </p:cNvPr>
          <p:cNvSpPr txBox="1"/>
          <p:nvPr/>
        </p:nvSpPr>
        <p:spPr>
          <a:xfrm>
            <a:off x="216131" y="4688297"/>
            <a:ext cx="1183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Au niveau M1</a:t>
            </a:r>
            <a:r>
              <a:rPr lang="fr-FR" sz="2400" dirty="0">
                <a:solidFill>
                  <a:schemeClr val="accent1"/>
                </a:solidFill>
              </a:rPr>
              <a:t>, </a:t>
            </a:r>
            <a:r>
              <a:rPr lang="fr-FR" sz="2400" dirty="0">
                <a:solidFill>
                  <a:srgbClr val="63003C"/>
                </a:solidFill>
              </a:rPr>
              <a:t>la formation permet d’acquérir les </a:t>
            </a:r>
            <a:r>
              <a:rPr lang="fr-FR" sz="2400" b="1" dirty="0">
                <a:solidFill>
                  <a:srgbClr val="63003C"/>
                </a:solidFill>
              </a:rPr>
              <a:t>bases scientifiques communes</a:t>
            </a:r>
            <a:r>
              <a:rPr lang="fr-FR" sz="2400" dirty="0">
                <a:solidFill>
                  <a:srgbClr val="63003C"/>
                </a:solidFill>
              </a:rPr>
              <a:t> nécessaires à une </a:t>
            </a:r>
            <a:r>
              <a:rPr lang="fr-FR" sz="2400" b="1" dirty="0">
                <a:solidFill>
                  <a:srgbClr val="63003C"/>
                </a:solidFill>
              </a:rPr>
              <a:t>vision intégrative </a:t>
            </a:r>
            <a:r>
              <a:rPr lang="fr-FR" sz="2400" dirty="0">
                <a:solidFill>
                  <a:srgbClr val="63003C"/>
                </a:solidFill>
              </a:rPr>
              <a:t>avant la seconde année de master, où un </a:t>
            </a:r>
            <a:r>
              <a:rPr lang="fr-FR" sz="2400" b="1" dirty="0">
                <a:solidFill>
                  <a:srgbClr val="63003C"/>
                </a:solidFill>
              </a:rPr>
              <a:t>approfondissement disciplinaire (niveau M2)</a:t>
            </a:r>
            <a:r>
              <a:rPr lang="fr-FR" sz="2400" dirty="0">
                <a:solidFill>
                  <a:srgbClr val="63003C"/>
                </a:solidFill>
              </a:rPr>
              <a:t> plus marqué sera réalisé dans les différentes spécialités.</a:t>
            </a:r>
          </a:p>
        </p:txBody>
      </p:sp>
    </p:spTree>
    <p:extLst>
      <p:ext uri="{BB962C8B-B14F-4D97-AF65-F5344CB8AC3E}">
        <p14:creationId xmlns:p14="http://schemas.microsoft.com/office/powerpoint/2010/main" val="210334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FF6B7-F031-4BA2-B86A-D9F178E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Organisation pédagogique – vue d’ensemble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E02B7D-E1C7-4687-9BBA-E0371F8D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68" y="1212492"/>
            <a:ext cx="9818464" cy="223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63671-3B67-4CE9-805D-3874F1C6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83" y="3734840"/>
            <a:ext cx="9576434" cy="21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4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9BF23-4703-4AC9-8F5C-BB28EFD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année de M1 AETPF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E93EBCD-02D6-45DA-B9AF-DADCB5DF4087}"/>
              </a:ext>
            </a:extLst>
          </p:cNvPr>
          <p:cNvSpPr/>
          <p:nvPr/>
        </p:nvSpPr>
        <p:spPr>
          <a:xfrm>
            <a:off x="138546" y="4211013"/>
            <a:ext cx="1692531" cy="922987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sz="2400" b="1" kern="0" dirty="0">
                <a:solidFill>
                  <a:prstClr val="black"/>
                </a:solidFill>
                <a:latin typeface="+mj-lt"/>
              </a:rPr>
              <a:t>M1</a:t>
            </a:r>
          </a:p>
          <a:p>
            <a:pPr algn="ctr" defTabSz="457200">
              <a:defRPr/>
            </a:pPr>
            <a:r>
              <a:rPr lang="fr-FR" sz="2400" b="1" kern="0" dirty="0">
                <a:solidFill>
                  <a:prstClr val="black"/>
                </a:solidFill>
                <a:latin typeface="+mj-lt"/>
              </a:rPr>
              <a:t>AETPF</a:t>
            </a: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EE690DFF-0A18-47FC-89BB-84CD08E22845}"/>
              </a:ext>
            </a:extLst>
          </p:cNvPr>
          <p:cNvSpPr/>
          <p:nvPr/>
        </p:nvSpPr>
        <p:spPr>
          <a:xfrm>
            <a:off x="6816973" y="3139385"/>
            <a:ext cx="2865368" cy="928260"/>
          </a:xfrm>
          <a:prstGeom prst="triangle">
            <a:avLst>
              <a:gd name="adj" fmla="val 17093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fr-FR" sz="1400" b="1" kern="0" dirty="0" err="1">
                <a:solidFill>
                  <a:prstClr val="black"/>
                </a:solidFill>
                <a:latin typeface="+mj-lt"/>
              </a:rPr>
              <a:t>Optionnalité</a:t>
            </a:r>
            <a:endParaRPr lang="fr-FR" sz="1400" b="1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2386DF4B-CE87-4D43-9F34-D4B2616655F1}"/>
              </a:ext>
            </a:extLst>
          </p:cNvPr>
          <p:cNvSpPr/>
          <p:nvPr/>
        </p:nvSpPr>
        <p:spPr>
          <a:xfrm>
            <a:off x="2587085" y="2954174"/>
            <a:ext cx="3390492" cy="852730"/>
          </a:xfrm>
          <a:prstGeom prst="triangle">
            <a:avLst>
              <a:gd name="adj" fmla="val 20841"/>
            </a:avLst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  <a:alpha val="25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defTabSz="457200">
              <a:defRPr/>
            </a:pPr>
            <a:r>
              <a:rPr lang="fr-FR" sz="1100" b="1" kern="0" dirty="0">
                <a:solidFill>
                  <a:prstClr val="white"/>
                </a:solidFill>
                <a:latin typeface="+mj-lt"/>
              </a:rPr>
              <a:t>Socle Commun M1</a:t>
            </a:r>
          </a:p>
          <a:p>
            <a:pPr defTabSz="457200">
              <a:defRPr/>
            </a:pPr>
            <a:r>
              <a:rPr lang="fr-FR" sz="1100" b="1" kern="0" dirty="0">
                <a:solidFill>
                  <a:prstClr val="white"/>
                </a:solidFill>
                <a:latin typeface="+mj-lt"/>
              </a:rPr>
              <a:t>Modules obligatoires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67AF1-D80A-478D-AA51-6F41CC76ADAA}"/>
              </a:ext>
            </a:extLst>
          </p:cNvPr>
          <p:cNvSpPr/>
          <p:nvPr/>
        </p:nvSpPr>
        <p:spPr>
          <a:xfrm>
            <a:off x="652724" y="1087604"/>
            <a:ext cx="7974701" cy="13500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spcAft>
                <a:spcPts val="600"/>
              </a:spcAft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/>
              </a:rPr>
              <a:t>- Blanc : UE d’ouverture et applications</a:t>
            </a:r>
          </a:p>
          <a:p>
            <a:pPr defTabSz="457200">
              <a:spcAft>
                <a:spcPts val="600"/>
              </a:spcAft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fr-FR" sz="2000" kern="0" dirty="0">
                <a:solidFill>
                  <a:srgbClr val="0000FF"/>
                </a:solidFill>
                <a:latin typeface="Calibri" panose="020F0502020204030204"/>
              </a:rPr>
              <a:t>Bleu : UE outils et techniques scientifiques</a:t>
            </a:r>
          </a:p>
          <a:p>
            <a:pPr defTabSz="457200">
              <a:spcAft>
                <a:spcPts val="600"/>
              </a:spcAft>
              <a:defRPr/>
            </a:pPr>
            <a:r>
              <a:rPr lang="fr-FR" sz="2000" b="1" kern="0" dirty="0">
                <a:solidFill>
                  <a:srgbClr val="006600"/>
                </a:solidFill>
                <a:latin typeface="Calibri" panose="020F0502020204030204"/>
              </a:rPr>
              <a:t>- Vert : UE sur processus / Biologique ou Physique</a:t>
            </a:r>
          </a:p>
          <a:p>
            <a:pPr defTabSz="457200">
              <a:spcAft>
                <a:spcPts val="600"/>
              </a:spcAft>
              <a:defRPr/>
            </a:pPr>
            <a:r>
              <a:rPr lang="fr-FR" sz="2000" b="1" kern="0" dirty="0">
                <a:solidFill>
                  <a:srgbClr val="FF0000"/>
                </a:solidFill>
                <a:latin typeface="Calibri" panose="020F0502020204030204"/>
              </a:rPr>
              <a:t>- Rouge : UE sur interactions Sociétés - Environnement</a:t>
            </a:r>
          </a:p>
        </p:txBody>
      </p:sp>
      <p:sp>
        <p:nvSpPr>
          <p:cNvPr id="22" name="Rectangle à coins arrondis 7">
            <a:extLst>
              <a:ext uri="{FF2B5EF4-FFF2-40B4-BE49-F238E27FC236}">
                <a16:creationId xmlns:a16="http://schemas.microsoft.com/office/drawing/2014/main" id="{A575ED1C-8218-4F5D-8BBC-0571B9D348DF}"/>
              </a:ext>
            </a:extLst>
          </p:cNvPr>
          <p:cNvSpPr/>
          <p:nvPr/>
        </p:nvSpPr>
        <p:spPr>
          <a:xfrm>
            <a:off x="4586320" y="3119670"/>
            <a:ext cx="2486600" cy="676407"/>
          </a:xfrm>
          <a:prstGeom prst="round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Anglais</a:t>
            </a:r>
          </a:p>
          <a:p>
            <a:pPr algn="ctr"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Statistiques </a:t>
            </a:r>
            <a:r>
              <a:rPr lang="fr-FR" sz="1200" b="1" kern="0" dirty="0" err="1">
                <a:solidFill>
                  <a:srgbClr val="0000FF"/>
                </a:solidFill>
                <a:latin typeface="+mj-lt"/>
              </a:rPr>
              <a:t>Niv</a:t>
            </a: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 1</a:t>
            </a:r>
          </a:p>
          <a:p>
            <a:pPr algn="ctr" defTabSz="457200">
              <a:defRPr/>
            </a:pPr>
            <a:r>
              <a:rPr lang="fr-FR" sz="1200" b="1" kern="0" dirty="0">
                <a:solidFill>
                  <a:prstClr val="white"/>
                </a:solidFill>
                <a:latin typeface="+mj-lt"/>
              </a:rPr>
              <a:t>Cycle de conférences BASE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2C36DFA2-5035-40EA-8FF0-D20A0007E554}"/>
              </a:ext>
            </a:extLst>
          </p:cNvPr>
          <p:cNvSpPr/>
          <p:nvPr/>
        </p:nvSpPr>
        <p:spPr>
          <a:xfrm>
            <a:off x="3260100" y="3852143"/>
            <a:ext cx="2952754" cy="104063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UE Recherche Bibliographique S1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UE Sciences du Sol </a:t>
            </a:r>
            <a:r>
              <a:rPr lang="fr-FR" sz="1200" b="1" kern="0" dirty="0" err="1">
                <a:solidFill>
                  <a:srgbClr val="006600"/>
                </a:solidFill>
                <a:latin typeface="+mj-lt"/>
              </a:rPr>
              <a:t>Niv</a:t>
            </a: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 1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UE Ecologie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UE Ecophysiologie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FF0000"/>
                </a:solidFill>
                <a:latin typeface="+mj-lt"/>
              </a:rPr>
              <a:t>UE Institution et acteurs</a:t>
            </a: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96E1D68B-DF55-4452-80A7-344A2C3C94C3}"/>
              </a:ext>
            </a:extLst>
          </p:cNvPr>
          <p:cNvSpPr/>
          <p:nvPr/>
        </p:nvSpPr>
        <p:spPr>
          <a:xfrm>
            <a:off x="6807980" y="4108686"/>
            <a:ext cx="3392280" cy="702388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fr-FR" sz="1200" b="1" kern="0" dirty="0">
                <a:solidFill>
                  <a:prstClr val="white"/>
                </a:solidFill>
                <a:latin typeface="+mj-lt"/>
              </a:rPr>
              <a:t>UE Cycle et ressources : cas des ENR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UE </a:t>
            </a:r>
            <a:r>
              <a:rPr lang="fr-FR" sz="1200" b="1" kern="0" dirty="0" err="1">
                <a:solidFill>
                  <a:srgbClr val="0000FF"/>
                </a:solidFill>
                <a:latin typeface="+mj-lt"/>
              </a:rPr>
              <a:t>Stats</a:t>
            </a: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 niveau 2</a:t>
            </a:r>
            <a:endParaRPr lang="fr-FR" sz="1200" b="1" kern="0" dirty="0">
              <a:solidFill>
                <a:prstClr val="white"/>
              </a:solidFill>
              <a:latin typeface="+mj-lt"/>
            </a:endParaRPr>
          </a:p>
          <a:p>
            <a:pPr defTabSz="457200">
              <a:defRPr/>
            </a:pPr>
            <a:r>
              <a:rPr lang="fr-FR" sz="1200" b="1" kern="0" dirty="0">
                <a:solidFill>
                  <a:srgbClr val="FF0000"/>
                </a:solidFill>
                <a:latin typeface="+mj-lt"/>
              </a:rPr>
              <a:t>UE Diagnostic agronomique et paysager</a:t>
            </a:r>
          </a:p>
        </p:txBody>
      </p:sp>
      <p:sp>
        <p:nvSpPr>
          <p:cNvPr id="25" name="Rectangle à coins arrondis 10">
            <a:extLst>
              <a:ext uri="{FF2B5EF4-FFF2-40B4-BE49-F238E27FC236}">
                <a16:creationId xmlns:a16="http://schemas.microsoft.com/office/drawing/2014/main" id="{247A6B07-D71A-4627-B758-CAEE40138FFF}"/>
              </a:ext>
            </a:extLst>
          </p:cNvPr>
          <p:cNvSpPr/>
          <p:nvPr/>
        </p:nvSpPr>
        <p:spPr>
          <a:xfrm>
            <a:off x="2776292" y="4927274"/>
            <a:ext cx="3727566" cy="116997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UE Analyse spatiale / SIG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00FF"/>
                </a:solidFill>
                <a:latin typeface="+mj-lt"/>
              </a:rPr>
              <a:t>UE Recherche biblio et synthèse niveau 2</a:t>
            </a:r>
          </a:p>
          <a:p>
            <a:pPr defTabSz="457200">
              <a:defRPr/>
            </a:pP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UE Initiation à la physique des échanges SPA</a:t>
            </a:r>
            <a:br>
              <a:rPr lang="fr-FR" sz="1200" b="1" kern="0" dirty="0">
                <a:solidFill>
                  <a:srgbClr val="006600"/>
                </a:solidFill>
                <a:latin typeface="+mj-lt"/>
              </a:rPr>
            </a:br>
            <a:r>
              <a:rPr lang="fr-FR" sz="1200" b="1" kern="0" dirty="0">
                <a:solidFill>
                  <a:srgbClr val="006600"/>
                </a:solidFill>
                <a:latin typeface="+mj-lt"/>
              </a:rPr>
              <a:t>UE Paysage, Théories et démarches</a:t>
            </a:r>
            <a:br>
              <a:rPr lang="fr-FR" sz="1200" b="1" kern="0" dirty="0">
                <a:solidFill>
                  <a:srgbClr val="006600"/>
                </a:solidFill>
                <a:latin typeface="+mj-lt"/>
              </a:rPr>
            </a:br>
            <a:r>
              <a:rPr lang="fr-FR" sz="1200" b="1" kern="0" dirty="0">
                <a:solidFill>
                  <a:srgbClr val="FF0000"/>
                </a:solidFill>
                <a:latin typeface="+mj-lt"/>
              </a:rPr>
              <a:t>UE Diversité des rapports entre sciences et sociétés</a:t>
            </a:r>
          </a:p>
        </p:txBody>
      </p:sp>
      <p:sp>
        <p:nvSpPr>
          <p:cNvPr id="26" name="Rectangle à coins arrondis 11">
            <a:extLst>
              <a:ext uri="{FF2B5EF4-FFF2-40B4-BE49-F238E27FC236}">
                <a16:creationId xmlns:a16="http://schemas.microsoft.com/office/drawing/2014/main" id="{425E0FA4-531F-4AD1-AA66-736710B04189}"/>
              </a:ext>
            </a:extLst>
          </p:cNvPr>
          <p:cNvSpPr/>
          <p:nvPr/>
        </p:nvSpPr>
        <p:spPr>
          <a:xfrm>
            <a:off x="6844953" y="4926232"/>
            <a:ext cx="5208501" cy="1651320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fr-FR" sz="1400" b="1" kern="0" dirty="0">
                <a:solidFill>
                  <a:srgbClr val="0000FF"/>
                </a:solidFill>
                <a:latin typeface="+mj-lt"/>
              </a:rPr>
              <a:t>UE Formation à l’</a:t>
            </a:r>
            <a:r>
              <a:rPr lang="fr-FR" sz="1400" b="1" kern="0" dirty="0" err="1">
                <a:solidFill>
                  <a:srgbClr val="0000FF"/>
                </a:solidFill>
                <a:latin typeface="+mj-lt"/>
              </a:rPr>
              <a:t>enquete</a:t>
            </a:r>
            <a:endParaRPr lang="fr-FR" sz="1400" b="1" kern="0" dirty="0">
              <a:solidFill>
                <a:srgbClr val="0000FF"/>
              </a:solidFill>
              <a:latin typeface="+mj-lt"/>
            </a:endParaRPr>
          </a:p>
          <a:p>
            <a:pPr defTabSz="457200">
              <a:defRPr/>
            </a:pPr>
            <a:r>
              <a:rPr lang="fr-FR" sz="1400" b="1" kern="0" dirty="0">
                <a:solidFill>
                  <a:srgbClr val="006600"/>
                </a:solidFill>
                <a:latin typeface="+mj-lt"/>
              </a:rPr>
              <a:t>UE Pollutions Atmosphériques et Ecosystèmes</a:t>
            </a:r>
            <a:br>
              <a:rPr lang="fr-FR" sz="1400" b="1" kern="0" dirty="0">
                <a:solidFill>
                  <a:srgbClr val="006600"/>
                </a:solidFill>
                <a:latin typeface="+mj-lt"/>
              </a:rPr>
            </a:br>
            <a:r>
              <a:rPr lang="fr-FR" sz="1400" b="1" kern="0" dirty="0">
                <a:solidFill>
                  <a:srgbClr val="006600"/>
                </a:solidFill>
                <a:latin typeface="+mj-lt"/>
              </a:rPr>
              <a:t>UE Bases de l’Agroécologie</a:t>
            </a:r>
          </a:p>
          <a:p>
            <a:pPr defTabSz="457200">
              <a:defRPr/>
            </a:pPr>
            <a:r>
              <a:rPr lang="fr-FR" sz="1400" b="1" kern="0" dirty="0">
                <a:solidFill>
                  <a:srgbClr val="006600"/>
                </a:solidFill>
                <a:latin typeface="+mj-lt"/>
              </a:rPr>
              <a:t>UE Sc. du Sol niveau 2</a:t>
            </a:r>
            <a:br>
              <a:rPr lang="fr-FR" sz="1400" b="1" kern="0" dirty="0">
                <a:solidFill>
                  <a:srgbClr val="006600"/>
                </a:solidFill>
                <a:latin typeface="+mj-lt"/>
              </a:rPr>
            </a:br>
            <a:r>
              <a:rPr lang="fr-FR" sz="1400" b="1" kern="0" dirty="0">
                <a:solidFill>
                  <a:srgbClr val="006600"/>
                </a:solidFill>
                <a:latin typeface="+mj-lt"/>
              </a:rPr>
              <a:t>UE Fonctionnement du couvert végétal</a:t>
            </a:r>
            <a:br>
              <a:rPr lang="fr-FR" sz="1400" b="1" kern="0" dirty="0">
                <a:solidFill>
                  <a:srgbClr val="006600"/>
                </a:solidFill>
                <a:latin typeface="+mj-lt"/>
              </a:rPr>
            </a:br>
            <a:r>
              <a:rPr lang="fr-FR" sz="1400" b="1" kern="0" dirty="0">
                <a:solidFill>
                  <a:srgbClr val="FF0000"/>
                </a:solidFill>
                <a:latin typeface="+mj-lt"/>
              </a:rPr>
              <a:t>UE Evaluation et Conception Système de cultures</a:t>
            </a:r>
            <a:br>
              <a:rPr lang="fr-FR" sz="1400" b="1" kern="0" dirty="0">
                <a:solidFill>
                  <a:srgbClr val="FF0000"/>
                </a:solidFill>
                <a:latin typeface="+mj-lt"/>
              </a:rPr>
            </a:br>
            <a:r>
              <a:rPr lang="fr-FR" sz="1400" b="1" kern="0" dirty="0">
                <a:solidFill>
                  <a:srgbClr val="FF0000"/>
                </a:solidFill>
                <a:latin typeface="+mj-lt"/>
              </a:rPr>
              <a:t>UE Ecologie du paysage</a:t>
            </a:r>
          </a:p>
          <a:p>
            <a:pPr defTabSz="457200">
              <a:defRPr/>
            </a:pPr>
            <a:r>
              <a:rPr lang="fr-FR" sz="1400" b="1" kern="0" dirty="0">
                <a:solidFill>
                  <a:srgbClr val="FF0000"/>
                </a:solidFill>
                <a:latin typeface="+mj-lt"/>
              </a:rPr>
              <a:t>UE Economie de l’Environnement</a:t>
            </a:r>
          </a:p>
        </p:txBody>
      </p:sp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393D028E-FFE3-45FC-9D3E-7BD79FBA8C52}"/>
              </a:ext>
            </a:extLst>
          </p:cNvPr>
          <p:cNvSpPr/>
          <p:nvPr/>
        </p:nvSpPr>
        <p:spPr>
          <a:xfrm>
            <a:off x="2011765" y="3036726"/>
            <a:ext cx="423431" cy="3300970"/>
          </a:xfrm>
          <a:prstGeom prst="leftBrace">
            <a:avLst>
              <a:gd name="adj1" fmla="val 32126"/>
              <a:gd name="adj2" fmla="val 50000"/>
            </a:avLst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fr-FR" sz="2400" ker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" name="Rectangle à coins arrondis 13">
            <a:extLst>
              <a:ext uri="{FF2B5EF4-FFF2-40B4-BE49-F238E27FC236}">
                <a16:creationId xmlns:a16="http://schemas.microsoft.com/office/drawing/2014/main" id="{D1DB05F2-BA92-4E39-B880-EDBD78EA061F}"/>
              </a:ext>
            </a:extLst>
          </p:cNvPr>
          <p:cNvSpPr/>
          <p:nvPr/>
        </p:nvSpPr>
        <p:spPr>
          <a:xfrm>
            <a:off x="3570754" y="6005531"/>
            <a:ext cx="3251370" cy="263174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sz="1400" b="1" kern="0" dirty="0">
                <a:solidFill>
                  <a:prstClr val="white"/>
                </a:solidFill>
                <a:latin typeface="+mj-lt"/>
              </a:rPr>
              <a:t>UE STAGE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87A989D-5AAB-45B7-9961-C3182B9EE978}"/>
              </a:ext>
            </a:extLst>
          </p:cNvPr>
          <p:cNvCxnSpPr/>
          <p:nvPr/>
        </p:nvCxnSpPr>
        <p:spPr>
          <a:xfrm flipV="1">
            <a:off x="2376886" y="4879745"/>
            <a:ext cx="8028892" cy="33634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02E2B2B5-22A4-47B1-A1AF-3030222E42D7}"/>
              </a:ext>
            </a:extLst>
          </p:cNvPr>
          <p:cNvSpPr/>
          <p:nvPr/>
        </p:nvSpPr>
        <p:spPr>
          <a:xfrm>
            <a:off x="2319516" y="4491467"/>
            <a:ext cx="935997" cy="362080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376957C-F066-49DF-AC5F-1A004AB4E25D}"/>
              </a:ext>
            </a:extLst>
          </p:cNvPr>
          <p:cNvSpPr/>
          <p:nvPr/>
        </p:nvSpPr>
        <p:spPr>
          <a:xfrm>
            <a:off x="2223945" y="6085970"/>
            <a:ext cx="935997" cy="362080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357483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9BF23-4703-4AC9-8F5C-BB28EFD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après le M1 : 5 parcours M2 possibles</a:t>
            </a:r>
          </a:p>
        </p:txBody>
      </p:sp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F6EF24B6-32E6-4359-9BC2-6FB69238609E}"/>
              </a:ext>
            </a:extLst>
          </p:cNvPr>
          <p:cNvSpPr/>
          <p:nvPr/>
        </p:nvSpPr>
        <p:spPr>
          <a:xfrm>
            <a:off x="4672187" y="2571816"/>
            <a:ext cx="5830079" cy="3209037"/>
          </a:xfrm>
          <a:prstGeom prst="triangle">
            <a:avLst>
              <a:gd name="adj" fmla="val 50327"/>
            </a:avLst>
          </a:prstGeom>
          <a:gradFill flip="none" rotWithShape="1">
            <a:gsLst>
              <a:gs pos="1800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78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fr-FR" sz="1600" kern="0" dirty="0">
              <a:solidFill>
                <a:srgbClr val="002060"/>
              </a:solidFill>
              <a:latin typeface="+mj-lt"/>
            </a:endParaRPr>
          </a:p>
          <a:p>
            <a:pPr algn="ctr" defTabSz="457200">
              <a:defRPr/>
            </a:pPr>
            <a:endParaRPr lang="fr-FR" sz="1600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1E9E1E8-C8D4-4F2E-AA45-36CD0B109D6E}"/>
              </a:ext>
            </a:extLst>
          </p:cNvPr>
          <p:cNvSpPr/>
          <p:nvPr/>
        </p:nvSpPr>
        <p:spPr>
          <a:xfrm>
            <a:off x="9512286" y="4383812"/>
            <a:ext cx="2679713" cy="104066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sz="2000" b="1" kern="0" dirty="0">
                <a:solidFill>
                  <a:srgbClr val="006600"/>
                </a:solidFill>
                <a:latin typeface="+mj-lt"/>
              </a:rPr>
              <a:t>Sciences Biologiques, Ecologiques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25267FF-25FD-4239-8BA4-AF794C3F7EDA}"/>
              </a:ext>
            </a:extLst>
          </p:cNvPr>
          <p:cNvSpPr/>
          <p:nvPr/>
        </p:nvSpPr>
        <p:spPr>
          <a:xfrm>
            <a:off x="7669161" y="2448165"/>
            <a:ext cx="2179134" cy="67748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sz="2000" b="1" kern="0" dirty="0">
                <a:solidFill>
                  <a:srgbClr val="7030A0"/>
                </a:solidFill>
                <a:latin typeface="+mj-lt"/>
              </a:rPr>
              <a:t>Sciences Sociales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B37ACD-28BE-470C-940A-97F76747F6BF}"/>
              </a:ext>
            </a:extLst>
          </p:cNvPr>
          <p:cNvSpPr/>
          <p:nvPr/>
        </p:nvSpPr>
        <p:spPr>
          <a:xfrm>
            <a:off x="8349055" y="4625734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AAE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DB94B4-D220-4E56-A57F-F4E22FB730E0}"/>
              </a:ext>
            </a:extLst>
          </p:cNvPr>
          <p:cNvSpPr/>
          <p:nvPr/>
        </p:nvSpPr>
        <p:spPr>
          <a:xfrm>
            <a:off x="6861370" y="31634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TDPP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B335-693F-4B3A-B51D-45390FC76439}"/>
              </a:ext>
            </a:extLst>
          </p:cNvPr>
          <p:cNvSpPr/>
          <p:nvPr/>
        </p:nvSpPr>
        <p:spPr>
          <a:xfrm>
            <a:off x="5764594" y="5107076"/>
            <a:ext cx="129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CLUES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BE32F8-44E4-4129-88EA-3CFC139B02DE}"/>
              </a:ext>
            </a:extLst>
          </p:cNvPr>
          <p:cNvSpPr/>
          <p:nvPr/>
        </p:nvSpPr>
        <p:spPr>
          <a:xfrm>
            <a:off x="6927826" y="4777249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GSSE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0832CF-B2BC-42CC-9D25-AC264C1D62BB}"/>
              </a:ext>
            </a:extLst>
          </p:cNvPr>
          <p:cNvSpPr/>
          <p:nvPr/>
        </p:nvSpPr>
        <p:spPr>
          <a:xfrm>
            <a:off x="7038140" y="3513986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ACTES</a:t>
            </a:r>
          </a:p>
        </p:txBody>
      </p:sp>
      <p:sp>
        <p:nvSpPr>
          <p:cNvPr id="52" name="Accolade ouvrante 51">
            <a:extLst>
              <a:ext uri="{FF2B5EF4-FFF2-40B4-BE49-F238E27FC236}">
                <a16:creationId xmlns:a16="http://schemas.microsoft.com/office/drawing/2014/main" id="{E4C21523-CD28-4B4E-BF2D-E5625DA76483}"/>
              </a:ext>
            </a:extLst>
          </p:cNvPr>
          <p:cNvSpPr/>
          <p:nvPr/>
        </p:nvSpPr>
        <p:spPr>
          <a:xfrm>
            <a:off x="5081939" y="2800235"/>
            <a:ext cx="361982" cy="3060447"/>
          </a:xfrm>
          <a:prstGeom prst="leftBrace">
            <a:avLst>
              <a:gd name="adj1" fmla="val 32126"/>
              <a:gd name="adj2" fmla="val 50000"/>
            </a:avLst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fr-FR" sz="1600" ker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1EBB3A3-3DBF-473B-B65C-00963C846DA3}"/>
              </a:ext>
            </a:extLst>
          </p:cNvPr>
          <p:cNvSpPr/>
          <p:nvPr/>
        </p:nvSpPr>
        <p:spPr>
          <a:xfrm>
            <a:off x="913159" y="1591123"/>
            <a:ext cx="2534748" cy="1089832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fr-FR" b="1" kern="0" dirty="0">
                <a:solidFill>
                  <a:prstClr val="black"/>
                </a:solidFill>
                <a:latin typeface="+mj-lt"/>
              </a:rPr>
              <a:t>5 parcours au niveau M2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D3E93D5-C5F4-4828-B3D1-EEAB6E3367AF}"/>
              </a:ext>
            </a:extLst>
          </p:cNvPr>
          <p:cNvSpPr txBox="1"/>
          <p:nvPr/>
        </p:nvSpPr>
        <p:spPr>
          <a:xfrm>
            <a:off x="133518" y="3147460"/>
            <a:ext cx="5214889" cy="2119417"/>
          </a:xfrm>
          <a:prstGeom prst="rect">
            <a:avLst/>
          </a:prstGeom>
          <a:noFill/>
        </p:spPr>
        <p:txBody>
          <a:bodyPr wrap="square" bIns="72000" spcCol="144000" rtlCol="0">
            <a:spAutoFit/>
          </a:bodyPr>
          <a:lstStyle/>
          <a:p>
            <a:pPr marL="196850" indent="-1968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63003C"/>
                </a:solidFill>
                <a:latin typeface="+mj-lt"/>
              </a:rPr>
              <a:t>TDPP 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: Théorie et Démarches du Projet de Paysage</a:t>
            </a:r>
          </a:p>
          <a:p>
            <a:pPr marL="196850" indent="-1968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63003C"/>
                </a:solidFill>
                <a:latin typeface="+mj-lt"/>
              </a:rPr>
              <a:t>ACTES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 :  Agroécologie, Connaissances, Territoires et Société</a:t>
            </a:r>
          </a:p>
          <a:p>
            <a:pPr marL="196850" indent="-1968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63003C"/>
                </a:solidFill>
                <a:latin typeface="+mj-lt"/>
              </a:rPr>
              <a:t>AAE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 :  De l’Agronomie à l’Agroécologie</a:t>
            </a:r>
          </a:p>
          <a:p>
            <a:pPr marL="196850" indent="-1968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63003C"/>
                </a:solidFill>
                <a:latin typeface="+mj-lt"/>
              </a:rPr>
              <a:t>CLUES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 :  </a:t>
            </a:r>
            <a:r>
              <a:rPr lang="fr-FR" sz="1500" dirty="0" err="1">
                <a:solidFill>
                  <a:srgbClr val="63003C"/>
                </a:solidFill>
                <a:latin typeface="+mj-lt"/>
              </a:rPr>
              <a:t>Climate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, Land Use and </a:t>
            </a:r>
            <a:r>
              <a:rPr lang="fr-FR" sz="1500" dirty="0" err="1">
                <a:solidFill>
                  <a:srgbClr val="63003C"/>
                </a:solidFill>
                <a:latin typeface="+mj-lt"/>
              </a:rPr>
              <a:t>Ecosystem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 Services</a:t>
            </a:r>
          </a:p>
          <a:p>
            <a:pPr marL="196850" indent="-1968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63003C"/>
                </a:solidFill>
                <a:latin typeface="+mj-lt"/>
              </a:rPr>
              <a:t>GSSE</a:t>
            </a:r>
            <a:r>
              <a:rPr lang="fr-FR" sz="1500" dirty="0">
                <a:solidFill>
                  <a:srgbClr val="63003C"/>
                </a:solidFill>
                <a:latin typeface="+mj-lt"/>
              </a:rPr>
              <a:t> : Gestion des Sols et Services Ecosystémiques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2A5242-7F29-4EF1-B426-7D951C949FDD}"/>
              </a:ext>
            </a:extLst>
          </p:cNvPr>
          <p:cNvSpPr/>
          <p:nvPr/>
        </p:nvSpPr>
        <p:spPr>
          <a:xfrm>
            <a:off x="5182832" y="1212532"/>
            <a:ext cx="5776511" cy="822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Positionnement disciplinaire des parcours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E36F1E5-3D87-493F-8F15-CF7A11C28D68}"/>
              </a:ext>
            </a:extLst>
          </p:cNvPr>
          <p:cNvSpPr/>
          <p:nvPr/>
        </p:nvSpPr>
        <p:spPr>
          <a:xfrm>
            <a:off x="3624052" y="5904503"/>
            <a:ext cx="2492933" cy="678859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Sciences Physiques</a:t>
            </a:r>
            <a:endParaRPr kumimoji="0" lang="fr-FR" sz="26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85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9BF23-4703-4AC9-8F5C-BB28EFD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Equipe pédagogique Mention AETPF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B37ACD-28BE-470C-940A-97F76747F6BF}"/>
              </a:ext>
            </a:extLst>
          </p:cNvPr>
          <p:cNvSpPr/>
          <p:nvPr/>
        </p:nvSpPr>
        <p:spPr>
          <a:xfrm>
            <a:off x="8349055" y="4625734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AAE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DB94B4-D220-4E56-A57F-F4E22FB730E0}"/>
              </a:ext>
            </a:extLst>
          </p:cNvPr>
          <p:cNvSpPr/>
          <p:nvPr/>
        </p:nvSpPr>
        <p:spPr>
          <a:xfrm>
            <a:off x="6861370" y="31634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TDPP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B335-693F-4B3A-B51D-45390FC76439}"/>
              </a:ext>
            </a:extLst>
          </p:cNvPr>
          <p:cNvSpPr/>
          <p:nvPr/>
        </p:nvSpPr>
        <p:spPr>
          <a:xfrm>
            <a:off x="5764594" y="5107076"/>
            <a:ext cx="129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CLUES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BE32F8-44E4-4129-88EA-3CFC139B02DE}"/>
              </a:ext>
            </a:extLst>
          </p:cNvPr>
          <p:cNvSpPr/>
          <p:nvPr/>
        </p:nvSpPr>
        <p:spPr>
          <a:xfrm>
            <a:off x="6927826" y="4777249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GSSE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0832CF-B2BC-42CC-9D25-AC264C1D62BB}"/>
              </a:ext>
            </a:extLst>
          </p:cNvPr>
          <p:cNvSpPr/>
          <p:nvPr/>
        </p:nvSpPr>
        <p:spPr>
          <a:xfrm>
            <a:off x="7038140" y="3513986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b="1" dirty="0">
                <a:solidFill>
                  <a:prstClr val="white"/>
                </a:solidFill>
                <a:latin typeface="+mj-lt"/>
              </a:rPr>
              <a:t>M2 ACTES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C09E1B6-7B7D-4052-B8B3-745A7764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38177"/>
              </p:ext>
            </p:extLst>
          </p:nvPr>
        </p:nvGraphicFramePr>
        <p:xfrm>
          <a:off x="1541844" y="1398495"/>
          <a:ext cx="8445500" cy="14144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1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Mention AETPF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Erwan Personne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Responsable M1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Jean-Francois</a:t>
                      </a:r>
                      <a:r>
                        <a:rPr kumimoji="0" lang="fr-F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Castell</a:t>
                      </a:r>
                      <a:r>
                        <a:rPr kumimoji="0" lang="fr-F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57EC3048-07FC-4BAF-8FCD-0718B4DC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86" y="3414236"/>
            <a:ext cx="10177130" cy="27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63003C"/>
                </a:solidFill>
                <a:latin typeface="+mj-lt"/>
              </a:rPr>
              <a:t>AAE :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 Safia </a:t>
            </a:r>
            <a:r>
              <a:rPr lang="fr-FR" altLang="fr-FR" sz="2400" dirty="0" err="1">
                <a:solidFill>
                  <a:srgbClr val="63003C"/>
                </a:solidFill>
                <a:latin typeface="+mj-lt"/>
              </a:rPr>
              <a:t>Mediene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, Antoine </a:t>
            </a:r>
            <a:r>
              <a:rPr lang="fr-FR" altLang="fr-FR" sz="2400" dirty="0" err="1">
                <a:solidFill>
                  <a:srgbClr val="63003C"/>
                </a:solidFill>
                <a:latin typeface="+mj-lt"/>
              </a:rPr>
              <a:t>Gardarin</a:t>
            </a: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63003C"/>
                </a:solidFill>
                <a:latin typeface="+mj-lt"/>
              </a:rPr>
              <a:t>GSSE : 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Yves Coquet, Joel Michelin, David Montagne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63003C"/>
                </a:solidFill>
                <a:latin typeface="+mj-lt"/>
              </a:rPr>
              <a:t>ACTES : </a:t>
            </a:r>
            <a:r>
              <a:rPr lang="fr-FR" altLang="fr-FR" sz="2400" dirty="0" err="1">
                <a:solidFill>
                  <a:srgbClr val="63003C"/>
                </a:solidFill>
                <a:latin typeface="+mj-lt"/>
              </a:rPr>
              <a:t>Francois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 Léger, Emmanuel </a:t>
            </a:r>
            <a:r>
              <a:rPr lang="fr-FR" altLang="fr-FR" sz="2400" dirty="0" err="1">
                <a:solidFill>
                  <a:srgbClr val="63003C"/>
                </a:solidFill>
                <a:latin typeface="+mj-lt"/>
              </a:rPr>
              <a:t>Kessous</a:t>
            </a: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63003C"/>
                </a:solidFill>
                <a:latin typeface="+mj-lt"/>
              </a:rPr>
              <a:t>TDPP : 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Yves Petit-Berghem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dirty="0">
              <a:solidFill>
                <a:srgbClr val="63003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63003C"/>
                </a:solidFill>
                <a:latin typeface="+mj-lt"/>
              </a:rPr>
              <a:t>CLUES :</a:t>
            </a:r>
            <a:r>
              <a:rPr lang="fr-FR" altLang="fr-FR" sz="2400" dirty="0">
                <a:solidFill>
                  <a:srgbClr val="63003C"/>
                </a:solidFill>
                <a:latin typeface="+mj-lt"/>
              </a:rPr>
              <a:t> Benoît Gabrielle, Sébastien Saint-Jean, Erwan Personne</a:t>
            </a:r>
          </a:p>
        </p:txBody>
      </p:sp>
    </p:spTree>
    <p:extLst>
      <p:ext uri="{BB962C8B-B14F-4D97-AF65-F5344CB8AC3E}">
        <p14:creationId xmlns:p14="http://schemas.microsoft.com/office/powerpoint/2010/main" val="69937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E30F80-1179-46AB-9554-EF2EA1AA5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0340"/>
            <a:ext cx="8896853" cy="59342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CCD0D5-6153-46C6-96F2-1ED3362727B5}"/>
              </a:ext>
            </a:extLst>
          </p:cNvPr>
          <p:cNvSpPr txBox="1"/>
          <p:nvPr/>
        </p:nvSpPr>
        <p:spPr>
          <a:xfrm>
            <a:off x="2694224" y="81238"/>
            <a:ext cx="667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Cérémonie de remise de diplôme – Promo 2021 - 2022</a:t>
            </a:r>
          </a:p>
        </p:txBody>
      </p:sp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" name="CustomShape 2"/>
          <p:cNvSpPr/>
          <p:nvPr/>
        </p:nvSpPr>
        <p:spPr bwMode="auto">
          <a:xfrm>
            <a:off x="5207475" y="5535542"/>
            <a:ext cx="2729517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3200" b="0" i="0" u="none" strike="noStrike" kern="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à </a:t>
            </a:r>
            <a:r>
              <a:rPr kumimoji="0" lang="fr-FR" sz="32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BIENTÔT !</a:t>
            </a:r>
            <a:endParaRPr kumimoji="0" lang="en-GB" sz="32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48961" y="2037254"/>
            <a:ext cx="5125875" cy="3418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7427" y="2824124"/>
            <a:ext cx="2181916" cy="2433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7079" y="1560390"/>
            <a:ext cx="7554921" cy="3252160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</a:t>
            </a:r>
            <a:br>
              <a:rPr lang="en-US" dirty="0"/>
            </a:br>
            <a:r>
              <a:rPr lang="en-US" dirty="0"/>
              <a:t>Graduate School </a:t>
            </a:r>
            <a:r>
              <a:rPr lang="en-US" dirty="0" err="1"/>
              <a:t>Biosphera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90E34-0B9C-4C7F-996C-B6434FFA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1"/>
          <a:stretch/>
        </p:blipFill>
        <p:spPr bwMode="auto">
          <a:xfrm>
            <a:off x="0" y="0"/>
            <a:ext cx="42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4" y="274638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Les 17 Graduate Schools, 1 </a:t>
            </a:r>
            <a:r>
              <a:rPr lang="en-US" dirty="0" err="1"/>
              <a:t>institut</a:t>
            </a:r>
            <a:r>
              <a:rPr lang="en-US" dirty="0"/>
              <a:t>, 3 </a:t>
            </a:r>
            <a:r>
              <a:rPr lang="en-US" dirty="0" err="1"/>
              <a:t>domaines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E6BD9-FE73-46E3-929C-61B2C79CC6CC}"/>
              </a:ext>
            </a:extLst>
          </p:cNvPr>
          <p:cNvSpPr/>
          <p:nvPr/>
        </p:nvSpPr>
        <p:spPr bwMode="auto">
          <a:xfrm>
            <a:off x="323478" y="994862"/>
            <a:ext cx="11643908" cy="187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Qu’est-ce qu’une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?</a:t>
            </a:r>
            <a:endParaRPr lang="fr-FR" sz="1850" b="1" dirty="0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800"/>
              </a:spcAft>
              <a:defRPr/>
            </a:pP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Une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coordonne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masters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programmes de formations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écoles doctorales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et des actions de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recherche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autour d’une thématique ou d’une discipline en croisant les compétences des composantes universitaires, des grandes écoles et des organismes de recherche</a:t>
            </a:r>
            <a:endParaRPr lang="fr-FR" sz="2150" dirty="0">
              <a:solidFill>
                <a:srgbClr val="63003C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A1D8C7-4172-48DB-95FD-839EC5F2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91477" y="3177243"/>
            <a:ext cx="9840416" cy="13078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B43077A-B769-4371-BB14-D04B90F27B59}"/>
              </a:ext>
            </a:extLst>
          </p:cNvPr>
          <p:cNvSpPr/>
          <p:nvPr/>
        </p:nvSpPr>
        <p:spPr bwMode="auto">
          <a:xfrm>
            <a:off x="4945299" y="3717032"/>
            <a:ext cx="2400267" cy="983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8E0603-9677-4D11-BEC6-119CCCFE6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3338" y="5005317"/>
            <a:ext cx="1554631" cy="1496024"/>
          </a:xfrm>
          <a:prstGeom prst="rect">
            <a:avLst/>
          </a:prstGeom>
        </p:spPr>
      </p:pic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B29E0F6F-255C-49A6-8252-A9E738B7B975}"/>
              </a:ext>
            </a:extLst>
          </p:cNvPr>
          <p:cNvSpPr/>
          <p:nvPr/>
        </p:nvSpPr>
        <p:spPr bwMode="auto">
          <a:xfrm>
            <a:off x="5807968" y="4677139"/>
            <a:ext cx="768085" cy="1307875"/>
          </a:xfrm>
          <a:prstGeom prst="bentUpArrow">
            <a:avLst>
              <a:gd name="adj1" fmla="val 25000"/>
              <a:gd name="adj2" fmla="val 34921"/>
              <a:gd name="adj3" fmla="val 25000"/>
            </a:avLst>
          </a:prstGeom>
          <a:solidFill>
            <a:srgbClr val="92D050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 bwMode="auto">
          <a:xfrm>
            <a:off x="73152" y="549971"/>
            <a:ext cx="11786357" cy="802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FR" sz="3400" b="1" dirty="0">
                <a:solidFill>
                  <a:srgbClr val="313E48"/>
                </a:solidFill>
                <a:latin typeface="+mj-lt"/>
                <a:ea typeface="+mj-ea"/>
                <a:cs typeface="+mj-cs"/>
              </a:rPr>
              <a:t> </a:t>
            </a:r>
            <a:endParaRPr lang="en-GB" sz="3400" b="1" dirty="0">
              <a:solidFill>
                <a:srgbClr val="313E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73152" y="1282646"/>
            <a:ext cx="1163187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190" indent="-380990">
              <a:spcBef>
                <a:spcPts val="1199"/>
              </a:spcBef>
              <a:spcAft>
                <a:spcPts val="1199"/>
              </a:spcAft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centrée sur l’étude du vivant et de ses interactions avec ses environnements, avec une approche interdisciplinaire, du fondamental à l’appliqué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8190" indent="-380990">
              <a:spcBef>
                <a:spcPts val="1199"/>
              </a:spcBef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par ses thématiques scientifiques, </a:t>
            </a: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au cœur des enjeux liés au devenir de la biosphère et de nos sociétés :</a:t>
            </a:r>
            <a:endParaRPr lang="en-GB" sz="200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 écologique et changements globaux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 et usage des 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Préservation de la biodiversité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Stratégies de développement des territoires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 alimentaire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des bioressources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Santé globale</a:t>
            </a:r>
            <a:endParaRPr lang="en-GB" sz="185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292" y="3054053"/>
            <a:ext cx="4279404" cy="28529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792AC3-4D68-4E44-AAD8-074A9B290CE7}"/>
              </a:ext>
            </a:extLst>
          </p:cNvPr>
          <p:cNvSpPr txBox="1"/>
          <p:nvPr/>
        </p:nvSpPr>
        <p:spPr>
          <a:xfrm>
            <a:off x="189527" y="153081"/>
            <a:ext cx="10931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La </a:t>
            </a:r>
            <a:r>
              <a:rPr lang="fr-FR" sz="3400" b="1" dirty="0" err="1">
                <a:solidFill>
                  <a:srgbClr val="313E48"/>
                </a:solidFill>
              </a:rPr>
              <a:t>Graduate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School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br>
              <a:rPr lang="fr-FR" b="1" dirty="0">
                <a:solidFill>
                  <a:srgbClr val="313E48"/>
                </a:solidFill>
              </a:rPr>
            </a:br>
            <a:r>
              <a:rPr lang="fr-FR" sz="2000" b="1" dirty="0">
                <a:solidFill>
                  <a:srgbClr val="313E48"/>
                </a:solidFill>
              </a:rPr>
              <a:t>Biologie, Société, Ecologie &amp; Environnement, Ressources, Agriculture &amp; Alimentation</a:t>
            </a: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 bwMode="auto">
          <a:xfrm>
            <a:off x="149040" y="109080"/>
            <a:ext cx="1017324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- CHIFFRES CLÉS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745" name="CustomShape 3"/>
          <p:cNvSpPr/>
          <p:nvPr/>
        </p:nvSpPr>
        <p:spPr bwMode="auto">
          <a:xfrm>
            <a:off x="9052920" y="6099840"/>
            <a:ext cx="2961360" cy="5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8" name="CustomShape 5"/>
          <p:cNvSpPr/>
          <p:nvPr/>
        </p:nvSpPr>
        <p:spPr bwMode="auto">
          <a:xfrm>
            <a:off x="848486" y="962712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6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49" name="CustomShape 6"/>
          <p:cNvSpPr/>
          <p:nvPr/>
        </p:nvSpPr>
        <p:spPr bwMode="auto">
          <a:xfrm>
            <a:off x="405936" y="2050992"/>
            <a:ext cx="2656080" cy="1368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parcours de M1</a:t>
            </a:r>
            <a:endParaRPr lang="fr-FR" dirty="0">
              <a:solidFill>
                <a:srgbClr val="4C4C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Parcours de M2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550</a:t>
            </a:r>
            <a:r>
              <a:rPr kumimoji="0" lang="fr-FR" sz="28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étudiants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0" name="CustomShape 7"/>
          <p:cNvSpPr/>
          <p:nvPr/>
        </p:nvSpPr>
        <p:spPr bwMode="auto">
          <a:xfrm>
            <a:off x="120672" y="1584225"/>
            <a:ext cx="353210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Mentions de Master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5" name="CustomShape 12"/>
          <p:cNvSpPr/>
          <p:nvPr/>
        </p:nvSpPr>
        <p:spPr bwMode="auto">
          <a:xfrm>
            <a:off x="9446039" y="1095775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~100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6" name="CustomShape 13"/>
          <p:cNvSpPr/>
          <p:nvPr/>
        </p:nvSpPr>
        <p:spPr bwMode="auto">
          <a:xfrm>
            <a:off x="8718768" y="1812535"/>
            <a:ext cx="324993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Equipes de recherche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dans 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30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unités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7" name="CustomShape 14"/>
          <p:cNvSpPr/>
          <p:nvPr/>
        </p:nvSpPr>
        <p:spPr bwMode="auto">
          <a:xfrm>
            <a:off x="6585264" y="4353269"/>
            <a:ext cx="5577839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sciences de l’animal, sciences du végétal, écologie/évolution, nutrition/sciences des aliments, climat / environnement, (bio)économie </a:t>
            </a: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8" name="CustomShape 15"/>
          <p:cNvSpPr/>
          <p:nvPr/>
        </p:nvSpPr>
        <p:spPr bwMode="auto">
          <a:xfrm>
            <a:off x="6761232" y="3455666"/>
            <a:ext cx="522590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communautés scientifiques aux interfaces entre GS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759" name="Group 16"/>
          <p:cNvGrpSpPr/>
          <p:nvPr/>
        </p:nvGrpSpPr>
        <p:grpSpPr bwMode="auto">
          <a:xfrm>
            <a:off x="1695995" y="3628155"/>
            <a:ext cx="1827720" cy="1167971"/>
            <a:chOff x="1220040" y="3386880"/>
            <a:chExt cx="1827720" cy="1167971"/>
          </a:xfrm>
        </p:grpSpPr>
        <p:sp>
          <p:nvSpPr>
            <p:cNvPr id="760" name="CustomShape 17"/>
            <p:cNvSpPr/>
            <p:nvPr/>
          </p:nvSpPr>
          <p:spPr bwMode="auto">
            <a:xfrm>
              <a:off x="1559520" y="3386880"/>
              <a:ext cx="11491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Century Gothic"/>
                  <a:ea typeface="DejaVu Sans"/>
                  <a:cs typeface="DejaVu Sans"/>
                </a:rPr>
                <a:t>7</a:t>
              </a:r>
              <a:endPara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761" name="CustomShape 18"/>
            <p:cNvSpPr/>
            <p:nvPr/>
          </p:nvSpPr>
          <p:spPr bwMode="auto">
            <a:xfrm>
              <a:off x="1220040" y="4094640"/>
              <a:ext cx="182772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Open Sans"/>
                  <a:ea typeface="Open Sans"/>
                  <a:cs typeface="DejaVu Sans"/>
                </a:rPr>
                <a:t>Opérateurs</a:t>
              </a:r>
              <a:endPara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763" name="CustomShape 20"/>
          <p:cNvSpPr/>
          <p:nvPr/>
        </p:nvSpPr>
        <p:spPr bwMode="auto">
          <a:xfrm>
            <a:off x="5136192" y="970560"/>
            <a:ext cx="18568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2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4" name="CustomShape 21"/>
          <p:cNvSpPr/>
          <p:nvPr/>
        </p:nvSpPr>
        <p:spPr bwMode="auto">
          <a:xfrm>
            <a:off x="4217832" y="1687320"/>
            <a:ext cx="36939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Ecoles Doctorales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5" name="CustomShape 22"/>
          <p:cNvSpPr/>
          <p:nvPr/>
        </p:nvSpPr>
        <p:spPr bwMode="auto">
          <a:xfrm>
            <a:off x="3828744" y="2184480"/>
            <a:ext cx="4324968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ABIES, SEVE &amp; 2 ED associées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(SDSV et SEIF) </a:t>
            </a:r>
            <a:endParaRPr kumimoji="0" lang="en-GB" sz="200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280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doctorants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66" name="Image 32_1"/>
          <p:cNvPicPr/>
          <p:nvPr/>
        </p:nvPicPr>
        <p:blipFill>
          <a:blip r:embed="rId3"/>
          <a:stretch/>
        </p:blipFill>
        <p:spPr bwMode="auto">
          <a:xfrm>
            <a:off x="9443304" y="5829120"/>
            <a:ext cx="1177560" cy="667440"/>
          </a:xfrm>
          <a:prstGeom prst="rect">
            <a:avLst/>
          </a:prstGeom>
          <a:ln w="0">
            <a:noFill/>
          </a:ln>
        </p:spPr>
      </p:pic>
      <p:pic>
        <p:nvPicPr>
          <p:cNvPr id="767" name="Image 33_1"/>
          <p:cNvPicPr/>
          <p:nvPr/>
        </p:nvPicPr>
        <p:blipFill>
          <a:blip r:embed="rId4"/>
          <a:stretch/>
        </p:blipFill>
        <p:spPr bwMode="auto">
          <a:xfrm>
            <a:off x="9273024" y="5408856"/>
            <a:ext cx="1156680" cy="366120"/>
          </a:xfrm>
          <a:prstGeom prst="rect">
            <a:avLst/>
          </a:prstGeom>
          <a:ln w="0">
            <a:noFill/>
          </a:ln>
        </p:spPr>
      </p:pic>
      <p:pic>
        <p:nvPicPr>
          <p:cNvPr id="768" name="Image 34_1"/>
          <p:cNvPicPr/>
          <p:nvPr/>
        </p:nvPicPr>
        <p:blipFill>
          <a:blip r:embed="rId5"/>
          <a:stretch/>
        </p:blipFill>
        <p:spPr bwMode="auto">
          <a:xfrm>
            <a:off x="7076664" y="5987880"/>
            <a:ext cx="931680" cy="508680"/>
          </a:xfrm>
          <a:prstGeom prst="rect">
            <a:avLst/>
          </a:prstGeom>
          <a:ln w="0">
            <a:noFill/>
          </a:ln>
        </p:spPr>
      </p:pic>
      <p:pic>
        <p:nvPicPr>
          <p:cNvPr id="769" name="Image 35_1"/>
          <p:cNvPicPr/>
          <p:nvPr/>
        </p:nvPicPr>
        <p:blipFill>
          <a:blip r:embed="rId6"/>
          <a:stretch/>
        </p:blipFill>
        <p:spPr bwMode="auto">
          <a:xfrm>
            <a:off x="8434584" y="6089760"/>
            <a:ext cx="961920" cy="407160"/>
          </a:xfrm>
          <a:prstGeom prst="rect">
            <a:avLst/>
          </a:prstGeom>
          <a:ln w="0">
            <a:noFill/>
          </a:ln>
        </p:spPr>
      </p:pic>
      <p:sp>
        <p:nvSpPr>
          <p:cNvPr id="770" name="CustomShape 23"/>
          <p:cNvSpPr/>
          <p:nvPr/>
        </p:nvSpPr>
        <p:spPr bwMode="auto">
          <a:xfrm>
            <a:off x="10550664" y="5835384"/>
            <a:ext cx="14623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Sciences 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aliments,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Nutrition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71" name="Image 36"/>
          <p:cNvPicPr/>
          <p:nvPr/>
        </p:nvPicPr>
        <p:blipFill>
          <a:blip r:embed="rId7"/>
          <a:stretch/>
        </p:blipFill>
        <p:spPr bwMode="auto">
          <a:xfrm>
            <a:off x="7015032" y="5383872"/>
            <a:ext cx="2058840" cy="446760"/>
          </a:xfrm>
          <a:prstGeom prst="rect">
            <a:avLst/>
          </a:prstGeom>
          <a:ln w="0">
            <a:noFill/>
          </a:ln>
        </p:spPr>
      </p:pic>
      <p:pic>
        <p:nvPicPr>
          <p:cNvPr id="772" name="Image 2"/>
          <p:cNvPicPr/>
          <p:nvPr/>
        </p:nvPicPr>
        <p:blipFill>
          <a:blip r:embed="rId8"/>
          <a:stretch/>
        </p:blipFill>
        <p:spPr bwMode="auto">
          <a:xfrm>
            <a:off x="10612224" y="5297976"/>
            <a:ext cx="1356480" cy="565920"/>
          </a:xfrm>
          <a:prstGeom prst="rect">
            <a:avLst/>
          </a:prstGeom>
          <a:ln w="0">
            <a:noFill/>
          </a:ln>
        </p:spPr>
      </p:pic>
      <p:pic>
        <p:nvPicPr>
          <p:cNvPr id="37" name="Image 29">
            <a:extLst>
              <a:ext uri="{FF2B5EF4-FFF2-40B4-BE49-F238E27FC236}">
                <a16:creationId xmlns:a16="http://schemas.microsoft.com/office/drawing/2014/main" id="{D91D300D-A2B3-4203-A0AB-D0E3DE2F9BC8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857952" y="4809238"/>
            <a:ext cx="3935880" cy="636480"/>
          </a:xfrm>
          <a:prstGeom prst="rect">
            <a:avLst/>
          </a:prstGeom>
          <a:ln w="0">
            <a:noFill/>
          </a:ln>
        </p:spPr>
      </p:pic>
      <p:pic>
        <p:nvPicPr>
          <p:cNvPr id="38" name="Image 29">
            <a:extLst>
              <a:ext uri="{FF2B5EF4-FFF2-40B4-BE49-F238E27FC236}">
                <a16:creationId xmlns:a16="http://schemas.microsoft.com/office/drawing/2014/main" id="{8D5BD55F-514C-4925-A3FC-9D69C524CD2B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120672" y="5436360"/>
            <a:ext cx="5258880" cy="77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 bwMode="auto">
          <a:xfrm>
            <a:off x="9052920" y="6050520"/>
            <a:ext cx="2963160" cy="53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6" name="CustomShape 2"/>
          <p:cNvSpPr/>
          <p:nvPr/>
        </p:nvSpPr>
        <p:spPr bwMode="auto">
          <a:xfrm>
            <a:off x="148859" y="106184"/>
            <a:ext cx="11867221" cy="68538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fr-FR" sz="3000" b="1" dirty="0">
                <a:solidFill>
                  <a:srgbClr val="313E48"/>
                </a:solidFill>
              </a:rPr>
              <a:t>Présentation de l’offre de formation : 6 mentions de master</a:t>
            </a:r>
            <a:endParaRPr lang="en-GB" sz="3000" b="1" dirty="0">
              <a:solidFill>
                <a:srgbClr val="313E48"/>
              </a:solidFill>
            </a:endParaRPr>
          </a:p>
        </p:txBody>
      </p:sp>
      <p:sp>
        <p:nvSpPr>
          <p:cNvPr id="7" name="CustomShape 2"/>
          <p:cNvSpPr/>
          <p:nvPr/>
        </p:nvSpPr>
        <p:spPr bwMode="auto">
          <a:xfrm>
            <a:off x="220934" y="3601080"/>
            <a:ext cx="178642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pc="-1">
                <a:solidFill>
                  <a:srgbClr val="63003C"/>
                </a:solidFill>
                <a:latin typeface="Open Sans"/>
                <a:ea typeface="Open Sans"/>
              </a:rPr>
              <a:t>S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ocle</a:t>
            </a:r>
            <a:r>
              <a:rPr lang="fr-FR" sz="2400" b="0" strike="noStrike" spc="-1">
                <a:solidFill>
                  <a:srgbClr val="63003C"/>
                </a:solidFill>
                <a:latin typeface="Open Sans"/>
                <a:ea typeface="Open Sans"/>
              </a:rPr>
              <a:t> 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commun</a:t>
            </a:r>
            <a:endParaRPr lang="en-GB" b="0" strike="noStrike" spc="-1">
              <a:solidFill>
                <a:srgbClr val="63003C"/>
              </a:solidFill>
              <a:latin typeface="Arial"/>
            </a:endParaRPr>
          </a:p>
        </p:txBody>
      </p:sp>
      <p:grpSp>
        <p:nvGrpSpPr>
          <p:cNvPr id="8" name="Group 3"/>
          <p:cNvGrpSpPr/>
          <p:nvPr/>
        </p:nvGrpSpPr>
        <p:grpSpPr bwMode="auto">
          <a:xfrm>
            <a:off x="-4129136" y="-48600"/>
            <a:ext cx="16129792" cy="7292160"/>
            <a:chOff x="-3630600" y="-48600"/>
            <a:chExt cx="16129792" cy="7292160"/>
          </a:xfrm>
        </p:grpSpPr>
        <p:sp>
          <p:nvSpPr>
            <p:cNvPr id="9" name="CustomShape 4"/>
            <p:cNvSpPr/>
            <p:nvPr/>
          </p:nvSpPr>
          <p:spPr bwMode="auto">
            <a:xfrm>
              <a:off x="-3630600" y="-48600"/>
              <a:ext cx="7292160" cy="7292160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>
              <a:solidFill>
                <a:srgbClr val="63403C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CustomShape 5"/>
            <p:cNvSpPr/>
            <p:nvPr/>
          </p:nvSpPr>
          <p:spPr bwMode="auto">
            <a:xfrm>
              <a:off x="2930760" y="1174320"/>
              <a:ext cx="9424416" cy="58590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Agrosciences, Environnement, Territoires, Paysage, Forêt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Gestion des espaces naturels et agricoles, ruraux et péri-urbains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1" name="CustomShape 6"/>
            <p:cNvSpPr/>
            <p:nvPr/>
          </p:nvSpPr>
          <p:spPr bwMode="auto">
            <a:xfrm>
              <a:off x="2429280" y="1055520"/>
              <a:ext cx="844200" cy="7884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CustomShape 7"/>
            <p:cNvSpPr/>
            <p:nvPr/>
          </p:nvSpPr>
          <p:spPr bwMode="auto">
            <a:xfrm>
              <a:off x="3399840" y="1926505"/>
              <a:ext cx="9099352" cy="642507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Biodiversité,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cologie et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volution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Écologie, évolution, vivant en interaction avec son environnement, de l’individu à l’écosystème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3" name="CustomShape 8"/>
            <p:cNvSpPr/>
            <p:nvPr/>
          </p:nvSpPr>
          <p:spPr bwMode="auto">
            <a:xfrm>
              <a:off x="3024505" y="1872920"/>
              <a:ext cx="742680" cy="7297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CustomShape 9"/>
            <p:cNvSpPr/>
            <p:nvPr/>
          </p:nvSpPr>
          <p:spPr bwMode="auto">
            <a:xfrm>
              <a:off x="3614400" y="2780640"/>
              <a:ext cx="8308728" cy="71712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Biologie Intégrative et Physiologie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Biologie multi organismes (microbes, animaux, plantes), biodiversité , réponse aux environnements fluctuants, valorisation)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5" name="CustomShape 10"/>
            <p:cNvSpPr/>
            <p:nvPr/>
          </p:nvSpPr>
          <p:spPr bwMode="auto">
            <a:xfrm>
              <a:off x="3234052" y="2804255"/>
              <a:ext cx="742680" cy="676237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CustomShape 11"/>
            <p:cNvSpPr/>
            <p:nvPr/>
          </p:nvSpPr>
          <p:spPr bwMode="auto">
            <a:xfrm>
              <a:off x="3614400" y="3740399"/>
              <a:ext cx="8884792" cy="60631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conomie de l'Environnement, de l’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nergie et des Transports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prstClr val="white"/>
                  </a:solidFill>
                  <a:latin typeface="Open Sans"/>
                  <a:ea typeface="Open Sans"/>
                </a:rPr>
                <a:t>É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nergie, économie, environnement, alimentation, dimensions analytique et prospective</a:t>
              </a:r>
              <a:endParaRPr lang="en-GB" sz="1400" i="1" spc="-1">
                <a:solidFill>
                  <a:prstClr val="black"/>
                </a:solidFill>
              </a:endParaRPr>
            </a:p>
          </p:txBody>
        </p:sp>
        <p:sp>
          <p:nvSpPr>
            <p:cNvPr id="17" name="CustomShape 12"/>
            <p:cNvSpPr/>
            <p:nvPr/>
          </p:nvSpPr>
          <p:spPr bwMode="auto">
            <a:xfrm>
              <a:off x="3221280" y="3663878"/>
              <a:ext cx="721974" cy="645681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CustomShape 13"/>
            <p:cNvSpPr/>
            <p:nvPr/>
          </p:nvSpPr>
          <p:spPr bwMode="auto">
            <a:xfrm>
              <a:off x="3399840" y="4535280"/>
              <a:ext cx="8523288" cy="74460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Gestion des Territoires et Développement Local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Sciences sociales, Sciences politiques, Agroéconomie, Droit Biodiversité, Agriculture, Alimentation et environnement, Économie écologique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9" name="CustomShape 14"/>
            <p:cNvSpPr/>
            <p:nvPr/>
          </p:nvSpPr>
          <p:spPr bwMode="auto">
            <a:xfrm>
              <a:off x="2970720" y="4552200"/>
              <a:ext cx="781200" cy="7056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CustomShape 15"/>
            <p:cNvSpPr/>
            <p:nvPr/>
          </p:nvSpPr>
          <p:spPr bwMode="auto">
            <a:xfrm>
              <a:off x="2930760" y="5446208"/>
              <a:ext cx="8832600" cy="623391"/>
            </a:xfrm>
            <a:prstGeom prst="rect">
              <a:avLst/>
            </a:prstGeom>
            <a:solidFill>
              <a:srgbClr val="D652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Nutrition et Sciences des Aliments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Complexité des aliments et bioproduits, innovation, qualité</a:t>
              </a:r>
              <a:endParaRPr lang="en-GB" sz="1400" i="1" spc="-1">
                <a:solidFill>
                  <a:srgbClr val="FFFFFF"/>
                </a:solidFill>
                <a:latin typeface="Open Sans"/>
                <a:ea typeface="Open Sans"/>
              </a:endParaRPr>
            </a:p>
          </p:txBody>
        </p:sp>
        <p:sp>
          <p:nvSpPr>
            <p:cNvPr id="21" name="CustomShape 16"/>
            <p:cNvSpPr/>
            <p:nvPr/>
          </p:nvSpPr>
          <p:spPr bwMode="auto">
            <a:xfrm>
              <a:off x="2540519" y="5395320"/>
              <a:ext cx="779040" cy="6883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D6520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2" name="CustomShape 17"/>
          <p:cNvSpPr/>
          <p:nvPr/>
        </p:nvSpPr>
        <p:spPr bwMode="auto">
          <a:xfrm>
            <a:off x="1906983" y="1265759"/>
            <a:ext cx="915292" cy="398655"/>
          </a:xfrm>
          <a:prstGeom prst="rect">
            <a:avLst/>
          </a:prstGeom>
          <a:noFill/>
          <a:ln w="0">
            <a:noFill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AETPF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 bwMode="auto">
          <a:xfrm>
            <a:off x="2556064" y="2050287"/>
            <a:ext cx="6334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BEE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4" name="CustomShape 19"/>
          <p:cNvSpPr/>
          <p:nvPr/>
        </p:nvSpPr>
        <p:spPr bwMode="auto">
          <a:xfrm>
            <a:off x="2831665" y="2975387"/>
            <a:ext cx="574109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BIP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5" name="CustomShape 20"/>
          <p:cNvSpPr/>
          <p:nvPr/>
        </p:nvSpPr>
        <p:spPr bwMode="auto">
          <a:xfrm>
            <a:off x="2711224" y="3806439"/>
            <a:ext cx="75191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EEET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" name="CustomShape 21"/>
          <p:cNvSpPr/>
          <p:nvPr/>
        </p:nvSpPr>
        <p:spPr bwMode="auto">
          <a:xfrm>
            <a:off x="2472184" y="4718520"/>
            <a:ext cx="83206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GTDL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" name="CustomShape 22"/>
          <p:cNvSpPr/>
          <p:nvPr/>
        </p:nvSpPr>
        <p:spPr bwMode="auto">
          <a:xfrm>
            <a:off x="2051704" y="5551578"/>
            <a:ext cx="702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D65200"/>
                </a:solidFill>
                <a:latin typeface="Open Sans"/>
                <a:ea typeface="Open Sans"/>
              </a:rPr>
              <a:t>NSA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8" name="Image 10"/>
          <p:cNvPicPr/>
          <p:nvPr/>
        </p:nvPicPr>
        <p:blipFill>
          <a:blip r:embed="rId3"/>
          <a:stretch/>
        </p:blipFill>
        <p:spPr bwMode="auto">
          <a:xfrm>
            <a:off x="154256" y="2789280"/>
            <a:ext cx="2181960" cy="893160"/>
          </a:xfrm>
          <a:prstGeom prst="rect">
            <a:avLst/>
          </a:prstGeom>
          <a:ln w="0">
            <a:noFill/>
          </a:ln>
        </p:spPr>
      </p:pic>
      <p:sp>
        <p:nvSpPr>
          <p:cNvPr id="31" name="CustomShape 23"/>
          <p:cNvSpPr/>
          <p:nvPr/>
        </p:nvSpPr>
        <p:spPr bwMode="auto">
          <a:xfrm>
            <a:off x="424439" y="6309360"/>
            <a:ext cx="10012652" cy="30632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1400" b="0" i="1" strike="noStrike" spc="-1">
                <a:solidFill>
                  <a:srgbClr val="6600FF"/>
                </a:solidFill>
                <a:latin typeface="Open Sans"/>
                <a:ea typeface="Open Sans"/>
              </a:rPr>
              <a:t>Les fiches descriptives des masters sont à retrouver sur :  </a:t>
            </a:r>
            <a:r>
              <a:rPr lang="fr-FR" sz="1400" b="0" i="1" u="sng" strike="noStrike" spc="-1">
                <a:solidFill>
                  <a:srgbClr val="63003C"/>
                </a:solidFill>
                <a:latin typeface="Open Sans"/>
                <a:ea typeface="Open Sans"/>
                <a:hlinkClick r:id="rId4" tooltip="https://cirrus.universite-paris-saclay.fr/s/2gEqLzynwwJaaef"/>
              </a:rPr>
              <a:t>https://cirrus.universite-paris-saclay.fr/s/2gEqLzynwwJaaef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32" name="Image 2"/>
          <p:cNvPicPr/>
          <p:nvPr/>
        </p:nvPicPr>
        <p:blipFill>
          <a:blip r:embed="rId5"/>
          <a:stretch/>
        </p:blipFill>
        <p:spPr bwMode="auto">
          <a:xfrm>
            <a:off x="11176181" y="1174321"/>
            <a:ext cx="824475" cy="585900"/>
          </a:xfrm>
          <a:prstGeom prst="rect">
            <a:avLst/>
          </a:prstGeom>
          <a:ln w="0">
            <a:noFill/>
          </a:ln>
          <a:effectLst>
            <a:softEdge rad="0"/>
          </a:effectLst>
        </p:spPr>
      </p:pic>
      <p:pic>
        <p:nvPicPr>
          <p:cNvPr id="33" name="Image 3"/>
          <p:cNvPicPr/>
          <p:nvPr/>
        </p:nvPicPr>
        <p:blipFill>
          <a:blip r:embed="rId6"/>
          <a:stretch/>
        </p:blipFill>
        <p:spPr bwMode="auto">
          <a:xfrm>
            <a:off x="11151711" y="1948628"/>
            <a:ext cx="848945" cy="604320"/>
          </a:xfrm>
          <a:prstGeom prst="rect">
            <a:avLst/>
          </a:prstGeom>
          <a:ln w="0">
            <a:noFill/>
          </a:ln>
        </p:spPr>
      </p:pic>
      <p:pic>
        <p:nvPicPr>
          <p:cNvPr id="34" name="Image 2"/>
          <p:cNvPicPr/>
          <p:nvPr/>
        </p:nvPicPr>
        <p:blipFill>
          <a:blip r:embed="rId7"/>
          <a:stretch/>
        </p:blipFill>
        <p:spPr bwMode="auto">
          <a:xfrm>
            <a:off x="11014551" y="2805754"/>
            <a:ext cx="986105" cy="692006"/>
          </a:xfrm>
          <a:prstGeom prst="rect">
            <a:avLst/>
          </a:prstGeom>
          <a:ln w="0">
            <a:noFill/>
          </a:ln>
        </p:spPr>
      </p:pic>
      <p:pic>
        <p:nvPicPr>
          <p:cNvPr id="35" name="Image 3"/>
          <p:cNvPicPr/>
          <p:nvPr/>
        </p:nvPicPr>
        <p:blipFill>
          <a:blip r:embed="rId8"/>
          <a:stretch/>
        </p:blipFill>
        <p:spPr bwMode="auto">
          <a:xfrm>
            <a:off x="11014551" y="3757894"/>
            <a:ext cx="986105" cy="588532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Image 4"/>
          <p:cNvPicPr/>
          <p:nvPr/>
        </p:nvPicPr>
        <p:blipFill>
          <a:blip r:embed="rId9"/>
          <a:stretch/>
        </p:blipFill>
        <p:spPr bwMode="auto">
          <a:xfrm>
            <a:off x="11151711" y="4535127"/>
            <a:ext cx="848945" cy="735388"/>
          </a:xfrm>
          <a:prstGeom prst="rect">
            <a:avLst/>
          </a:prstGeom>
          <a:ln w="0">
            <a:noFill/>
          </a:ln>
        </p:spPr>
      </p:pic>
      <p:pic>
        <p:nvPicPr>
          <p:cNvPr id="37" name="Image 2"/>
          <p:cNvPicPr/>
          <p:nvPr/>
        </p:nvPicPr>
        <p:blipFill>
          <a:blip r:embed="rId10"/>
          <a:stretch/>
        </p:blipFill>
        <p:spPr bwMode="auto">
          <a:xfrm>
            <a:off x="10790924" y="5461155"/>
            <a:ext cx="1209731" cy="60624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000" b="1" dirty="0" err="1">
                <a:solidFill>
                  <a:srgbClr val="313E48"/>
                </a:solidFill>
              </a:rPr>
              <a:t>Biosphera</a:t>
            </a:r>
            <a:r>
              <a:rPr lang="fr-FR" sz="3000" b="1" dirty="0">
                <a:solidFill>
                  <a:srgbClr val="313E48"/>
                </a:solidFill>
              </a:rPr>
              <a:t> et vous … et réciproquement</a:t>
            </a:r>
          </a:p>
        </p:txBody>
      </p:sp>
      <p:sp>
        <p:nvSpPr>
          <p:cNvPr id="9" name="CustomShape 3"/>
          <p:cNvSpPr/>
          <p:nvPr/>
        </p:nvSpPr>
        <p:spPr bwMode="auto">
          <a:xfrm>
            <a:off x="335520" y="989541"/>
            <a:ext cx="7724747" cy="544106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121917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que vous apporte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d’évènements scientifiques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de </a:t>
            </a: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cérémonie de remise des diplômes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du prix des masters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à des projets étudiants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pour la participation à des écoles d’été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candidatures au PhD Track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étudiants souhaitant renforcer leur formation par la recherche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5249" defTabSz="1219170">
              <a:spcAft>
                <a:spcPts val="800"/>
              </a:spcAft>
              <a:buClr>
                <a:srgbClr val="63003C"/>
              </a:buClr>
              <a:defRPr/>
            </a:pPr>
            <a:endParaRPr lang="en-GB" sz="1600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spcAft>
                <a:spcPts val="800"/>
              </a:spcAft>
              <a:buClr>
                <a:srgbClr val="63003C"/>
              </a:buClr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contribution en tant qu’étudiant de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des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étudiants</a:t>
            </a: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conseil</a:t>
            </a: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élections en début d’année civile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Vos idées de projets, vos actions dont peuvent bénéficier d’autres étudiants de la GS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99761" y="3429000"/>
            <a:ext cx="2240131" cy="25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C4A0FB-7E02-4D7D-812E-7EAE51F60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391" y="989541"/>
            <a:ext cx="3386501" cy="225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Action formation : le PhD </a:t>
            </a:r>
            <a:r>
              <a:rPr lang="fr-FR" sz="3400" b="1" dirty="0" err="1">
                <a:solidFill>
                  <a:srgbClr val="313E48"/>
                </a:solidFill>
              </a:rPr>
              <a:t>Master’s</a:t>
            </a:r>
            <a:r>
              <a:rPr lang="fr-FR" sz="3400" b="1" dirty="0">
                <a:solidFill>
                  <a:srgbClr val="313E48"/>
                </a:solidFill>
              </a:rPr>
              <a:t> programme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5" name="Espace réservé du contenu 2"/>
          <p:cNvSpPr txBox="1"/>
          <p:nvPr/>
        </p:nvSpPr>
        <p:spPr bwMode="auto">
          <a:xfrm>
            <a:off x="6283451" y="1248184"/>
            <a:ext cx="5567173" cy="4608512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243000" algn="l" defTabSz="685800">
              <a:lnSpc>
                <a:spcPct val="90000"/>
              </a:lnSpc>
              <a:spcBef>
                <a:spcPts val="1063"/>
              </a:spcBef>
              <a:buClr>
                <a:srgbClr val="000000"/>
              </a:buClr>
              <a:buSzPct val="45000"/>
              <a:buFont typeface="Wingdings"/>
              <a:buChar char="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d’accompagnement pour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découvrir la recherche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pour aider celles et ceux qui souhaiteraient poursuivre en thèse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construire leur projet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préparer leur entrée en doctorat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fr-FR" sz="2150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Ouvert à tous les étudiantes et étudiants, peut prendre différentes formes : séminaires, mentorat, rencontres avec des chercheurs, forum master/doctorat, etc.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Espace réservé pour une image  4" descr="PhD_PPT_juillet 2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" y="922112"/>
            <a:ext cx="5807965" cy="5710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6132" y="5517233"/>
            <a:ext cx="5255716" cy="9006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3" name="CustomShape 1"/>
          <p:cNvSpPr/>
          <p:nvPr/>
        </p:nvSpPr>
        <p:spPr bwMode="auto">
          <a:xfrm>
            <a:off x="8973360" y="5885280"/>
            <a:ext cx="2985120" cy="734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 sz="2400"/>
          </a:p>
        </p:txBody>
      </p:sp>
      <p:sp>
        <p:nvSpPr>
          <p:cNvPr id="974" name="CustomShape 2"/>
          <p:cNvSpPr/>
          <p:nvPr/>
        </p:nvSpPr>
        <p:spPr bwMode="auto">
          <a:xfrm>
            <a:off x="119880" y="101758"/>
            <a:ext cx="10452960" cy="6489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3400" b="1" dirty="0">
                <a:solidFill>
                  <a:srgbClr val="313E48"/>
                </a:solidFill>
              </a:rPr>
              <a:t>GS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: pour en savoir plus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979" name="CustomShape 4"/>
          <p:cNvSpPr/>
          <p:nvPr/>
        </p:nvSpPr>
        <p:spPr bwMode="auto">
          <a:xfrm>
            <a:off x="3211504" y="1003576"/>
            <a:ext cx="1765160" cy="64807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Brochure </a:t>
            </a:r>
            <a:endParaRPr/>
          </a:p>
          <a:p>
            <a:pPr>
              <a:tabLst>
                <a:tab pos="0" algn="l"/>
              </a:tabLst>
              <a:defRPr/>
            </a:pPr>
            <a:r>
              <a:rPr lang="fr-FR" sz="1600" spc="-1">
                <a:solidFill>
                  <a:srgbClr val="FFFFFF"/>
                </a:solidFill>
                <a:latin typeface="Open Sans"/>
                <a:ea typeface="DejaVu Sans"/>
              </a:rPr>
              <a:t>version FR &amp; GB</a:t>
            </a:r>
            <a:endParaRPr lang="en-GB" sz="1600" spc="-1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1506" y="1757251"/>
            <a:ext cx="1994221" cy="280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e 5"/>
          <p:cNvGrpSpPr/>
          <p:nvPr/>
        </p:nvGrpSpPr>
        <p:grpSpPr bwMode="auto">
          <a:xfrm>
            <a:off x="345680" y="2052219"/>
            <a:ext cx="2509960" cy="3135027"/>
            <a:chOff x="208145" y="1517369"/>
            <a:chExt cx="3551402" cy="4503919"/>
          </a:xfrm>
        </p:grpSpPr>
        <p:pic>
          <p:nvPicPr>
            <p:cNvPr id="977" name="Image 5"/>
            <p:cNvPicPr/>
            <p:nvPr/>
          </p:nvPicPr>
          <p:blipFill>
            <a:blip r:embed="rId4"/>
            <a:stretch/>
          </p:blipFill>
          <p:spPr bwMode="auto">
            <a:xfrm>
              <a:off x="208145" y="1517369"/>
              <a:ext cx="3454710" cy="170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08145" y="3167351"/>
              <a:ext cx="3551402" cy="2853937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 bwMode="auto">
          <a:xfrm>
            <a:off x="345680" y="1007837"/>
            <a:ext cx="1681722" cy="44267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Site Internet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281901" y="1528999"/>
            <a:ext cx="293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u="sng">
                <a:latin typeface="Open Sans"/>
                <a:ea typeface="Open Sans"/>
                <a:cs typeface="Open Sans"/>
                <a:hlinkClick r:id="rId6" tooltip="https://www.universite-paris-saclay.fr/gs-biosphera"/>
              </a:rPr>
              <a:t>https://www.universite-paris-saclay.fr/gs-biosphera</a:t>
            </a:r>
            <a:endParaRPr lang="fr-FR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CustomShape 2"/>
          <p:cNvSpPr/>
          <p:nvPr/>
        </p:nvSpPr>
        <p:spPr bwMode="auto">
          <a:xfrm>
            <a:off x="5996351" y="1446372"/>
            <a:ext cx="5966344" cy="2587417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81">
              <a:buClr>
                <a:srgbClr val="63003C"/>
              </a:buClr>
              <a:defRPr/>
            </a:pPr>
            <a:endParaRPr lang="fr-FR" sz="1200" spc="-1">
              <a:solidFill>
                <a:srgbClr val="63003C"/>
              </a:solidFill>
              <a:latin typeface="Open Sans"/>
              <a:ea typeface="Open Sans"/>
              <a:cs typeface="Open Sans"/>
            </a:endParaRPr>
          </a:p>
          <a:p>
            <a:pPr marL="228594" indent="-225713">
              <a:spcBef>
                <a:spcPts val="600"/>
              </a:spcBef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Diffusion : tous les quinze jours</a:t>
            </a:r>
            <a:endParaRPr sz="1600"/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y retrouvez :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L’actualité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Des informations liées au périmètre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Un article ou vidéo qui nous a interpellés  « out of the box »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Public : ouvert à tous y compris aux étudiants !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pouvez proposer des actualités en lien avec les thématiques de la GS Biosphera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21" name="CustomShape 4"/>
          <p:cNvSpPr/>
          <p:nvPr/>
        </p:nvSpPr>
        <p:spPr bwMode="auto">
          <a:xfrm>
            <a:off x="242767" y="5972220"/>
            <a:ext cx="40163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defRPr/>
            </a:pPr>
            <a:r>
              <a:rPr lang="fr-FR" sz="1600" u="sng" spc="-1">
                <a:latin typeface="Open Sans"/>
                <a:ea typeface="Open Sans"/>
                <a:cs typeface="Open Sans"/>
                <a:hlinkClick r:id="rId7" tooltip="mailto:gs.biosphera@universite-paris-saclay.fr"/>
              </a:rPr>
              <a:t>gs.biosphera@universite-paris-saclay.fr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19" name="CustomShape 4"/>
          <p:cNvSpPr/>
          <p:nvPr/>
        </p:nvSpPr>
        <p:spPr bwMode="auto">
          <a:xfrm>
            <a:off x="5999311" y="1038831"/>
            <a:ext cx="1941256" cy="49033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Newsletter</a:t>
            </a:r>
            <a:endParaRPr lang="en-GB" sz="2000" spc="-1">
              <a:latin typeface="Arial"/>
            </a:endParaRPr>
          </a:p>
        </p:txBody>
      </p:sp>
      <p:grpSp>
        <p:nvGrpSpPr>
          <p:cNvPr id="8" name="Groupe 7"/>
          <p:cNvGrpSpPr/>
          <p:nvPr/>
        </p:nvGrpSpPr>
        <p:grpSpPr bwMode="auto">
          <a:xfrm>
            <a:off x="9951850" y="4171244"/>
            <a:ext cx="1994221" cy="2126645"/>
            <a:chOff x="7308720" y="1124640"/>
            <a:chExt cx="4763520" cy="5472000"/>
          </a:xfrm>
        </p:grpSpPr>
        <p:pic>
          <p:nvPicPr>
            <p:cNvPr id="22" name="Image 3"/>
            <p:cNvPicPr/>
            <p:nvPr/>
          </p:nvPicPr>
          <p:blipFill>
            <a:blip r:embed="rId8"/>
            <a:stretch/>
          </p:blipFill>
          <p:spPr bwMode="auto">
            <a:xfrm>
              <a:off x="7308720" y="1124640"/>
              <a:ext cx="4763520" cy="2622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Image 4"/>
            <p:cNvPicPr/>
            <p:nvPr/>
          </p:nvPicPr>
          <p:blipFill>
            <a:blip r:embed="rId9"/>
            <a:stretch/>
          </p:blipFill>
          <p:spPr bwMode="auto">
            <a:xfrm>
              <a:off x="7308720" y="3748320"/>
              <a:ext cx="4763520" cy="2848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" name="CustomShape 4"/>
          <p:cNvSpPr/>
          <p:nvPr/>
        </p:nvSpPr>
        <p:spPr bwMode="auto">
          <a:xfrm>
            <a:off x="5595779" y="4345941"/>
            <a:ext cx="2315279" cy="5232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 dirty="0">
                <a:solidFill>
                  <a:srgbClr val="FFFFFF"/>
                </a:solidFill>
                <a:latin typeface="Open Sans"/>
                <a:ea typeface="DejaVu Sans"/>
              </a:rPr>
              <a:t>Compte LinkedIn</a:t>
            </a:r>
            <a:endParaRPr lang="en-GB" sz="1600" spc="-1" dirty="0">
              <a:latin typeface="Arial"/>
            </a:endParaRPr>
          </a:p>
        </p:txBody>
      </p:sp>
      <p:pic>
        <p:nvPicPr>
          <p:cNvPr id="25" name="Picture 2" descr="LinkedIn: Recherche d'emploi – Applications sur Google Play"/>
          <p:cNvPicPr/>
          <p:nvPr/>
        </p:nvPicPr>
        <p:blipFill>
          <a:blip r:embed="rId10"/>
          <a:stretch/>
        </p:blipFill>
        <p:spPr bwMode="auto">
          <a:xfrm>
            <a:off x="7911057" y="4325560"/>
            <a:ext cx="543600" cy="543600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5584724" y="4863414"/>
            <a:ext cx="4373816" cy="17491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Ce compte permet de partager les actualités de </a:t>
            </a:r>
            <a:r>
              <a:rPr lang="fr-FR" sz="1600" spc="-1" dirty="0" err="1">
                <a:latin typeface="Open Sans"/>
                <a:ea typeface="Open Sans"/>
                <a:cs typeface="Open Sans"/>
              </a:rPr>
              <a:t>Biosphera</a:t>
            </a:r>
            <a:r>
              <a:rPr lang="fr-FR" sz="1600" spc="-1" dirty="0">
                <a:latin typeface="Open Sans"/>
                <a:ea typeface="Open Sans"/>
                <a:cs typeface="Open Sans"/>
              </a:rPr>
              <a:t> et de relayer les articles, actualités, offres de formations, stages, emplois (thèses, postdocs, CDD etc.) de la communauté. 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N’hésitez pas à vous inscrire : </a:t>
            </a:r>
            <a:r>
              <a:rPr lang="fr-FR" sz="1600" u="sng" spc="-1" dirty="0">
                <a:latin typeface="Open Sans"/>
                <a:ea typeface="Open Sans"/>
                <a:cs typeface="Open Sans"/>
                <a:hlinkClick r:id="rId11" tooltip="file:///home/bgabrielle/Téléchargements/linkedin.com/in/graduate-school-biosphera-656910245"/>
              </a:rPr>
              <a:t>ICI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363598" y="1479994"/>
            <a:ext cx="2609416" cy="8461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181486" y="5610001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solidFill>
                  <a:schemeClr val="accent6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Pour toute correspondance, une seule adresse</a:t>
            </a:r>
            <a:endParaRPr/>
          </a:p>
        </p:txBody>
      </p:sp>
      <p:sp>
        <p:nvSpPr>
          <p:cNvPr id="14" name="Forme en L 13"/>
          <p:cNvSpPr/>
          <p:nvPr/>
        </p:nvSpPr>
        <p:spPr bwMode="auto">
          <a:xfrm rot="5400000">
            <a:off x="68046" y="544361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en L 29"/>
          <p:cNvSpPr/>
          <p:nvPr/>
        </p:nvSpPr>
        <p:spPr bwMode="auto">
          <a:xfrm rot="16199998">
            <a:off x="5056818" y="606903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4" ma:contentTypeDescription="Crée un document." ma:contentTypeScope="" ma:versionID="d1ef45c012eea0071ff951082d91b862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Props1.xml><?xml version="1.0" encoding="utf-8"?>
<ds:datastoreItem xmlns:ds="http://schemas.openxmlformats.org/officeDocument/2006/customXml" ds:itemID="{CB788CDB-BB5A-4B84-B786-16F818ED9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8988EB-1B67-4511-A161-FDEEE601E6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711ED-3F11-4E62-B28E-923561B2176E}">
  <ds:schemaRefs>
    <ds:schemaRef ds:uri="http://schemas.openxmlformats.org/package/2006/metadata/core-properties"/>
    <ds:schemaRef ds:uri="http://purl.org/dc/dcmitype/"/>
    <ds:schemaRef ds:uri="http://schemas.microsoft.com/sharepoint/v3/field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1246</Words>
  <Application>Microsoft Office PowerPoint</Application>
  <PresentationFormat>Grand écran</PresentationFormat>
  <Paragraphs>193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Arial Unicode MS</vt:lpstr>
      <vt:lpstr>Calibri</vt:lpstr>
      <vt:lpstr>Calibri Light</vt:lpstr>
      <vt:lpstr>Century Gothic</vt:lpstr>
      <vt:lpstr>DejaVu Sans</vt:lpstr>
      <vt:lpstr>Open Sans</vt:lpstr>
      <vt:lpstr>Symbol</vt:lpstr>
      <vt:lpstr>Times New Roman</vt:lpstr>
      <vt:lpstr>Wingdings</vt:lpstr>
      <vt:lpstr>1_UPSACLAY</vt:lpstr>
      <vt:lpstr>1_Office Theme</vt:lpstr>
      <vt:lpstr>   Graduate School Biosphera Journées Poursuite d’Etudes (JPE)  Mention : AETPF (Agrosciences, Environnement, Territoires, Paysage, Forêt)</vt:lpstr>
      <vt:lpstr>Présentation de la Graduate School Biosphera</vt:lpstr>
      <vt:lpstr>Les 17 Graduate Schools, 1 institut, 3 domaines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Mention AETPF Agrosciences, Environnement, Territoires, Paysage, Forêt  Responsable : Erwan PERSONNE</vt:lpstr>
      <vt:lpstr>Agrosciences, Environnement, Territoires, Paysage, Forêt (AETPF)</vt:lpstr>
      <vt:lpstr>Objectifs niveau M1</vt:lpstr>
      <vt:lpstr>Organisation pédagogique – vue d’ensemble</vt:lpstr>
      <vt:lpstr>Votre année de M1 AETPF</vt:lpstr>
      <vt:lpstr>Et après le M1 : 5 parcours M2 possibles</vt:lpstr>
      <vt:lpstr>Equipe pédagogique Mention AETPF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dc:description>Modèle de présentation PowerPoint au format 16/9e</dc:description>
  <cp:lastModifiedBy>Sophie Timlin</cp:lastModifiedBy>
  <cp:revision>62</cp:revision>
  <dcterms:created xsi:type="dcterms:W3CDTF">2020-02-07T10:36:28Z</dcterms:created>
  <dcterms:modified xsi:type="dcterms:W3CDTF">2024-02-16T14:51:39Z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