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5" r:id="rId3"/>
    <p:sldId id="256" r:id="rId4"/>
    <p:sldId id="262" r:id="rId5"/>
    <p:sldId id="269" r:id="rId6"/>
    <p:sldId id="267" r:id="rId7"/>
    <p:sldId id="258" r:id="rId8"/>
    <p:sldId id="259" r:id="rId9"/>
    <p:sldId id="260" r:id="rId10"/>
    <p:sldId id="26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94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61455-98D6-4C44-A078-F978A27A7E51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2AD8A-9903-454A-8568-E0BC7194E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40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3347-A7DC-4B1E-995E-2068D67B491B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6B12-332F-4D8B-BBB5-94763199060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21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3347-A7DC-4B1E-995E-2068D67B491B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6B12-332F-4D8B-BBB5-94763199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49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3347-A7DC-4B1E-995E-2068D67B491B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6B12-332F-4D8B-BBB5-94763199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41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3347-A7DC-4B1E-995E-2068D67B491B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6B12-332F-4D8B-BBB5-94763199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51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3347-A7DC-4B1E-995E-2068D67B491B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6B12-332F-4D8B-BBB5-94763199060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83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3347-A7DC-4B1E-995E-2068D67B491B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6B12-332F-4D8B-BBB5-94763199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04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3347-A7DC-4B1E-995E-2068D67B491B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6B12-332F-4D8B-BBB5-94763199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78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3347-A7DC-4B1E-995E-2068D67B491B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6B12-332F-4D8B-BBB5-94763199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66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3347-A7DC-4B1E-995E-2068D67B491B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6B12-332F-4D8B-BBB5-94763199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50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143347-A7DC-4B1E-995E-2068D67B491B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0B6B12-332F-4D8B-BBB5-94763199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20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43347-A7DC-4B1E-995E-2068D67B491B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6B12-332F-4D8B-BBB5-9476319906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8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143347-A7DC-4B1E-995E-2068D67B491B}" type="datetimeFigureOut">
              <a:rPr lang="fr-FR" smtClean="0"/>
              <a:t>14/02/2024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0B6B12-332F-4D8B-BBB5-94763199060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15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F500F41-EDB9-3832-EDC0-1261B7CFC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414" y="2010285"/>
            <a:ext cx="2182305" cy="327345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3D2479A-3111-4974-AF26-F9A7CBC7D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09" y="411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ARTeQ</a:t>
            </a:r>
            <a:b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2020-2021</a:t>
            </a:r>
            <a:r>
              <a:rPr lang="fr-FR" dirty="0"/>
              <a:t> </a:t>
            </a:r>
            <a:endParaRPr lang="fr-F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F29DA3-2DC6-4448-B2D3-7AFBF00C6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309" y="192254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Prénom :	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Turpaud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Parcours amont : Sciences pour l’Ingénieur – Électronique,</a:t>
            </a:r>
          </a:p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Électrotechnique et Automatique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Etablissement d’origine : ENS Paris-Saclay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Devenir après la formation : Master QLMN puis doctorant au C2N en</a:t>
            </a:r>
          </a:p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Photonique / Optoélectronique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 professionnels :</a:t>
            </a:r>
          </a:p>
          <a:p>
            <a:pPr marL="201168" lvl="1" indent="0">
              <a:buNone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Maître de conférences</a:t>
            </a:r>
          </a:p>
          <a:p>
            <a:pPr marL="201168" lvl="1" indent="0">
              <a:buNone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Recherche et développement dans l’industrie</a:t>
            </a:r>
          </a:p>
        </p:txBody>
      </p:sp>
    </p:spTree>
    <p:extLst>
      <p:ext uri="{BB962C8B-B14F-4D97-AF65-F5344CB8AC3E}">
        <p14:creationId xmlns:p14="http://schemas.microsoft.com/office/powerpoint/2010/main" val="19745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idx="1"/>
          </p:nvPr>
        </p:nvSpPr>
        <p:spPr>
          <a:xfrm>
            <a:off x="1280160" y="1509274"/>
            <a:ext cx="7366000" cy="4023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 dirty="0">
                <a:solidFill>
                  <a:srgbClr val="000000"/>
                </a:solidFill>
                <a:latin typeface="Times New Roman"/>
              </a:rPr>
              <a:t>Prénom Nom : Vivien Ducros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 dirty="0">
                <a:solidFill>
                  <a:srgbClr val="000000"/>
                </a:solidFill>
                <a:latin typeface="Times New Roman"/>
              </a:rPr>
              <a:t>Parcours amont : Prépa MP - promo 2021 DER Informatique, L3 et M1 MPRI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 dirty="0">
                <a:solidFill>
                  <a:srgbClr val="000000"/>
                </a:solidFill>
                <a:latin typeface="Times New Roman"/>
              </a:rPr>
              <a:t>Etablissement d’origine : ENS Paris-Saclay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 dirty="0">
                <a:solidFill>
                  <a:srgbClr val="000000"/>
                </a:solidFill>
                <a:latin typeface="Times New Roman"/>
              </a:rPr>
              <a:t>Devenir après la formation : Stage </a:t>
            </a:r>
            <a:r>
              <a:rPr lang="fr-FR" sz="2000" b="0" strike="noStrike" spc="-1" dirty="0" err="1">
                <a:solidFill>
                  <a:srgbClr val="000000"/>
                </a:solidFill>
                <a:latin typeface="Times New Roman"/>
              </a:rPr>
              <a:t>ARTeQ</a:t>
            </a:r>
            <a:r>
              <a:rPr lang="fr-FR" sz="2000" b="0" strike="noStrike" spc="-1" dirty="0">
                <a:solidFill>
                  <a:srgbClr val="000000"/>
                </a:solidFill>
                <a:latin typeface="Times New Roman"/>
              </a:rPr>
              <a:t> en cours au LIX (Laboratoire d’Informatique de l’X)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 dirty="0">
                <a:solidFill>
                  <a:srgbClr val="000000"/>
                </a:solidFill>
                <a:latin typeface="Times New Roman"/>
              </a:rPr>
              <a:t>Objectifs professionnels : Thèse puis carrière académique en informatique fondamentale</a:t>
            </a:r>
            <a:endParaRPr lang="fr-FR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Image 42"/>
          <p:cNvPicPr/>
          <p:nvPr/>
        </p:nvPicPr>
        <p:blipFill>
          <a:blip r:embed="rId2"/>
          <a:stretch/>
        </p:blipFill>
        <p:spPr>
          <a:xfrm>
            <a:off x="8946160" y="1854714"/>
            <a:ext cx="2260320" cy="2356280"/>
          </a:xfrm>
          <a:prstGeom prst="rect">
            <a:avLst/>
          </a:prstGeom>
          <a:ln w="0">
            <a:noFill/>
          </a:ln>
        </p:spPr>
      </p:pic>
      <p:sp>
        <p:nvSpPr>
          <p:cNvPr id="5" name="Google Shape;84;p13">
            <a:extLst>
              <a:ext uri="{FF2B5EF4-FFF2-40B4-BE49-F238E27FC236}">
                <a16:creationId xmlns:a16="http://schemas.microsoft.com/office/drawing/2014/main" id="{DE598A35-FF1B-4093-B94A-117E74D9E767}"/>
              </a:ext>
            </a:extLst>
          </p:cNvPr>
          <p:cNvSpPr txBox="1">
            <a:spLocks/>
          </p:cNvSpPr>
          <p:nvPr/>
        </p:nvSpPr>
        <p:spPr>
          <a:xfrm>
            <a:off x="838200" y="429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fr-FR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ARTeQ</a:t>
            </a:r>
            <a:b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  <a:t>Promotion 2023-2024 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914400" y="2022018"/>
            <a:ext cx="8910319" cy="5008702"/>
          </a:xfrm>
          <a:prstGeom prst="rect">
            <a:avLst/>
          </a:prstGeom>
        </p:spPr>
        <p:txBody>
          <a:bodyPr/>
          <a:lstStyle/>
          <a:p>
            <a:pPr>
              <a:buFontTx/>
              <a:buChar char="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FR" dirty="0"/>
              <a:t>Nom Prénom : Alexandre </a:t>
            </a:r>
            <a:r>
              <a:rPr lang="fr-FR" dirty="0" err="1"/>
              <a:t>Dugelay</a:t>
            </a:r>
            <a:endParaRPr lang="fr-FR" dirty="0"/>
          </a:p>
          <a:p>
            <a:pPr>
              <a:buFontTx/>
              <a:buChar char="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FR" dirty="0"/>
              <a:t>Parcours amont :  L3 &amp; M1 de physique fondamentale à l’ENS Paris-Saclay</a:t>
            </a:r>
          </a:p>
          <a:p>
            <a:pPr>
              <a:buFontTx/>
              <a:buChar char="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FR" dirty="0"/>
              <a:t>Etablissement d’origine : ENS Paris-Saclay</a:t>
            </a:r>
          </a:p>
          <a:p>
            <a:pPr>
              <a:buFontTx/>
              <a:buChar char="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FR" dirty="0"/>
              <a:t>Devenir après la formation : M2 de physique quantique (ICFP/ QLMN) -Thèse </a:t>
            </a:r>
          </a:p>
          <a:p>
            <a:pPr>
              <a:buFontTx/>
              <a:buChar char="➢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FR" dirty="0"/>
              <a:t>Objectifs professionnels : chercheur dans un laboratoire de R&amp;D en  technologies quantiques </a:t>
            </a:r>
          </a:p>
        </p:txBody>
      </p:sp>
      <p:pic>
        <p:nvPicPr>
          <p:cNvPr id="96" name="IMG_2780.jpeg" descr="IMG_2780.jpe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9536904" y="1849298"/>
            <a:ext cx="1618776" cy="245530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152BC0DC-AC25-4AFA-98D1-98477203DCEB}"/>
              </a:ext>
            </a:extLst>
          </p:cNvPr>
          <p:cNvSpPr txBox="1">
            <a:spLocks/>
          </p:cNvSpPr>
          <p:nvPr/>
        </p:nvSpPr>
        <p:spPr>
          <a:xfrm>
            <a:off x="838200" y="429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fr-FR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ARTeQ</a:t>
            </a:r>
            <a:b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  <a:t>Promotion 2023-2024 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999309" y="1810780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/>
              <a:buChar char="Ø"/>
              <a:defRPr/>
            </a:pPr>
            <a:r>
              <a:rPr lang="fr-FR" sz="2000" dirty="0">
                <a:latin typeface="Times New Roman"/>
                <a:cs typeface="Times New Roman"/>
              </a:rPr>
              <a:t>Nom Prénom : </a:t>
            </a:r>
            <a:r>
              <a:rPr lang="fr-FR" sz="2000" dirty="0" err="1">
                <a:latin typeface="Times New Roman"/>
                <a:cs typeface="Times New Roman"/>
              </a:rPr>
              <a:t>Monbroussou</a:t>
            </a:r>
            <a:r>
              <a:rPr lang="fr-FR" sz="2000" dirty="0">
                <a:latin typeface="Times New Roman"/>
                <a:cs typeface="Times New Roman"/>
              </a:rPr>
              <a:t> Léo</a:t>
            </a:r>
            <a:endParaRPr dirty="0"/>
          </a:p>
          <a:p>
            <a:pPr algn="just">
              <a:lnSpc>
                <a:spcPct val="100000"/>
              </a:lnSpc>
              <a:buFont typeface="Wingdings"/>
              <a:buChar char="Ø"/>
              <a:defRPr/>
            </a:pPr>
            <a:r>
              <a:rPr lang="fr-FR" sz="2000" dirty="0">
                <a:latin typeface="Times New Roman"/>
                <a:cs typeface="Times New Roman"/>
              </a:rPr>
              <a:t>Parcours amont : ENS Paris-Saclay, Département EEA (DER Nikola Tesla)</a:t>
            </a:r>
            <a:endParaRPr dirty="0"/>
          </a:p>
          <a:p>
            <a:pPr algn="just">
              <a:lnSpc>
                <a:spcPct val="100000"/>
              </a:lnSpc>
              <a:buFont typeface="Wingdings"/>
              <a:buChar char="Ø"/>
              <a:defRPr/>
            </a:pPr>
            <a:r>
              <a:rPr lang="fr-FR" sz="2000" dirty="0">
                <a:latin typeface="Times New Roman"/>
                <a:cs typeface="Times New Roman"/>
              </a:rPr>
              <a:t>Etablissement d’origine : ENS Paris-Saclay (Promo 2018)</a:t>
            </a:r>
            <a:endParaRPr dirty="0"/>
          </a:p>
          <a:p>
            <a:pPr algn="just">
              <a:lnSpc>
                <a:spcPct val="100000"/>
              </a:lnSpc>
              <a:buFont typeface="Wingdings"/>
              <a:buChar char="Ø"/>
              <a:defRPr/>
            </a:pPr>
            <a:r>
              <a:rPr lang="fr-FR" sz="2000" dirty="0">
                <a:latin typeface="Times New Roman"/>
                <a:cs typeface="Times New Roman"/>
              </a:rPr>
              <a:t>Devenir après la formation : M2 MICAS (théorie de l’information, Telecom Paris/ Institut Polytechnique), Doctorant CIFRE au LIP6 (La Sorbonne, Jussieu) et Naval Group sous la direction d’</a:t>
            </a:r>
            <a:r>
              <a:rPr lang="fr-FR" sz="2000" dirty="0" err="1">
                <a:latin typeface="Times New Roman"/>
                <a:cs typeface="Times New Roman"/>
              </a:rPr>
              <a:t>Elham</a:t>
            </a:r>
            <a:r>
              <a:rPr lang="fr-FR" sz="2000" dirty="0">
                <a:latin typeface="Times New Roman"/>
                <a:cs typeface="Times New Roman"/>
              </a:rPr>
              <a:t> </a:t>
            </a:r>
            <a:r>
              <a:rPr lang="fr-FR" sz="2000" dirty="0" err="1">
                <a:latin typeface="Times New Roman"/>
                <a:cs typeface="Times New Roman"/>
              </a:rPr>
              <a:t>Kashefi</a:t>
            </a:r>
            <a:r>
              <a:rPr lang="fr-FR" sz="2000" dirty="0">
                <a:latin typeface="Times New Roman"/>
                <a:cs typeface="Times New Roman"/>
              </a:rPr>
              <a:t> et Alex B. </a:t>
            </a:r>
            <a:r>
              <a:rPr lang="fr-FR" sz="2000" dirty="0" err="1">
                <a:latin typeface="Times New Roman"/>
                <a:cs typeface="Times New Roman"/>
              </a:rPr>
              <a:t>Grilo</a:t>
            </a:r>
            <a:endParaRPr dirty="0"/>
          </a:p>
          <a:p>
            <a:pPr algn="just">
              <a:lnSpc>
                <a:spcPct val="100000"/>
              </a:lnSpc>
              <a:buFont typeface="Wingdings"/>
              <a:buChar char="Ø"/>
              <a:defRPr/>
            </a:pPr>
            <a:r>
              <a:rPr lang="fr-FR" sz="2000" dirty="0">
                <a:latin typeface="Times New Roman"/>
                <a:cs typeface="Times New Roman"/>
              </a:rPr>
              <a:t>Objectifs professionnels : Participer à la recherche et au développement d’applications de l’informatique quantique pour l’industrie. </a:t>
            </a:r>
          </a:p>
          <a:p>
            <a:pPr marL="0" indent="0">
              <a:buFont typeface="Wingdings"/>
              <a:buNone/>
              <a:defRPr/>
            </a:pPr>
            <a:endParaRPr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DA9402-282D-48F8-950A-EA27923D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07" y="304512"/>
            <a:ext cx="10516511" cy="153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2690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fr-FR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ARTeQ</a:t>
            </a:r>
            <a:b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  <a:t>Promotion 2021-2022 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idx="1"/>
          </p:nvPr>
        </p:nvSpPr>
        <p:spPr>
          <a:xfrm>
            <a:off x="999309" y="181078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 dirty="0">
                <a:latin typeface="Times New Roman"/>
                <a:ea typeface="Times New Roman"/>
                <a:cs typeface="Times New Roman"/>
                <a:sym typeface="Times New Roman"/>
              </a:rPr>
              <a:t>Nom Prénom : LECOMTE Maxime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 dirty="0">
                <a:latin typeface="Times New Roman"/>
                <a:ea typeface="Times New Roman"/>
                <a:cs typeface="Times New Roman"/>
                <a:sym typeface="Times New Roman"/>
              </a:rPr>
              <a:t>Parcours amont : Physique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 dirty="0">
                <a:latin typeface="Times New Roman"/>
                <a:ea typeface="Times New Roman"/>
                <a:cs typeface="Times New Roman"/>
                <a:sym typeface="Times New Roman"/>
              </a:rPr>
              <a:t>Etablissement d’origine : ENS Paris-Saclay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 dirty="0">
                <a:latin typeface="Times New Roman"/>
                <a:ea typeface="Times New Roman"/>
                <a:cs typeface="Times New Roman"/>
                <a:sym typeface="Times New Roman"/>
              </a:rPr>
              <a:t>Devenir après la formation : Doctorat au LKB, groupe condensats 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 dirty="0">
                <a:latin typeface="Times New Roman"/>
                <a:ea typeface="Times New Roman"/>
                <a:cs typeface="Times New Roman"/>
                <a:sym typeface="Times New Roman"/>
              </a:rPr>
              <a:t>de Bose-Einstein (avec Raphael LOPES et Jean DALIBARD)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fr-FR" sz="2000" dirty="0">
                <a:latin typeface="Times New Roman"/>
                <a:ea typeface="Times New Roman"/>
                <a:cs typeface="Times New Roman"/>
                <a:sym typeface="Times New Roman"/>
              </a:rPr>
              <a:t>Objectifs professionnels : Post-doctorat, puis recherche  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sz="2000" dirty="0">
                <a:latin typeface="Times New Roman"/>
                <a:ea typeface="Times New Roman"/>
                <a:cs typeface="Times New Roman"/>
                <a:sym typeface="Times New Roman"/>
              </a:rPr>
              <a:t>(Chargé de recherche CNRS, maître de conférence, autre…)</a:t>
            </a:r>
            <a:endParaRPr dirty="0"/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9987" y="1810780"/>
            <a:ext cx="2220784" cy="280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F29DA3-2DC6-4448-B2D3-7AFBF00C6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309" y="1917739"/>
            <a:ext cx="8957491" cy="442475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Prénom : FOLLET Louis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Parcours amont : Institut d’Optique (1A et 2A)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Etablissements d’origine : ENS Paris-Saclay (Physique) / Institut d’Optique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Devenir après la formation : M2 QLMN (Paris-Saclay) </a:t>
            </a:r>
          </a:p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Doctorat au MIT (Quantum Photonics group)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 professionnels : </a:t>
            </a:r>
          </a:p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Entrepreneuriat (hardware pour IA, quantique?)</a:t>
            </a:r>
          </a:p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Recherche en industrie (start-up, GAFAM?)</a:t>
            </a:r>
          </a:p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Conseil en stratégie </a:t>
            </a:r>
          </a:p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Politiques publiques (éducation, recherche,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tech)</a:t>
            </a:r>
          </a:p>
        </p:txBody>
      </p:sp>
      <p:pic>
        <p:nvPicPr>
          <p:cNvPr id="6" name="Picture 5" descr="A person standing on a bridge&#10;&#10;Description automatically generated">
            <a:extLst>
              <a:ext uri="{FF2B5EF4-FFF2-40B4-BE49-F238E27FC236}">
                <a16:creationId xmlns:a16="http://schemas.microsoft.com/office/drawing/2014/main" id="{9674437F-1060-6D00-058E-6C66706A4B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25275" r="35632" b="24463"/>
          <a:stretch/>
        </p:blipFill>
        <p:spPr>
          <a:xfrm>
            <a:off x="9136689" y="1917739"/>
            <a:ext cx="2056002" cy="2174240"/>
          </a:xfrm>
          <a:prstGeom prst="rect">
            <a:avLst/>
          </a:prstGeom>
        </p:spPr>
      </p:pic>
      <p:sp>
        <p:nvSpPr>
          <p:cNvPr id="5" name="Google Shape;84;p13">
            <a:extLst>
              <a:ext uri="{FF2B5EF4-FFF2-40B4-BE49-F238E27FC236}">
                <a16:creationId xmlns:a16="http://schemas.microsoft.com/office/drawing/2014/main" id="{FB7DC821-0F0A-4552-9AD3-A999C4673230}"/>
              </a:ext>
            </a:extLst>
          </p:cNvPr>
          <p:cNvSpPr txBox="1">
            <a:spLocks/>
          </p:cNvSpPr>
          <p:nvPr/>
        </p:nvSpPr>
        <p:spPr>
          <a:xfrm>
            <a:off x="1239440" y="4117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fr-FR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ARTeQ</a:t>
            </a:r>
            <a:b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  <a:t>Promotion 2021-2022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45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00EE9A9-B68B-50A8-F0AC-38890561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440" y="2061666"/>
            <a:ext cx="6878320" cy="434509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Nom Prénom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Lila Cadi Tazi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Parcours amont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Etablissements d’origine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 Paris-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Saclay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Devenir après la formation :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Doctorante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première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année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l’université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Cambridge dans 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Dr Alex Thom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Sujet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Quantum computing pour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développement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d’algorithmes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quantiques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 suis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restée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j’avais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réalisé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 stage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ma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 descr="A person with glasses smiling&#10;&#10;Description automatically generated">
            <a:extLst>
              <a:ext uri="{FF2B5EF4-FFF2-40B4-BE49-F238E27FC236}">
                <a16:creationId xmlns:a16="http://schemas.microsoft.com/office/drawing/2014/main" id="{D88821E4-F961-3E50-B565-557CC157E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1" r="-2459" b="7084"/>
          <a:stretch/>
        </p:blipFill>
        <p:spPr>
          <a:xfrm>
            <a:off x="9001760" y="1929586"/>
            <a:ext cx="2206950" cy="2379951"/>
          </a:xfrm>
          <a:prstGeom prst="rect">
            <a:avLst/>
          </a:prstGeom>
        </p:spPr>
      </p:pic>
      <p:sp>
        <p:nvSpPr>
          <p:cNvPr id="11" name="Google Shape;84;p13">
            <a:extLst>
              <a:ext uri="{FF2B5EF4-FFF2-40B4-BE49-F238E27FC236}">
                <a16:creationId xmlns:a16="http://schemas.microsoft.com/office/drawing/2014/main" id="{051AAE34-3152-4DB7-9B39-2FF8E16AEB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690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fr-FR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ARTeQ</a:t>
            </a:r>
            <a:b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  <a:t>Promotion 2021-2022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665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F29DA3-2DC6-4448-B2D3-7AFBF00C6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384" y="2039647"/>
            <a:ext cx="807947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Prénom : Alexis Rosio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Parcours amont : CPGE (MPSI, MP*), CentraleSupélec + L3/M1 de physique en cours du soir à Orsay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Etablissement d’origine : CentraleSupélec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Devenir après la formation : 3</a:t>
            </a:r>
            <a:r>
              <a:rPr lang="fr-FR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année CentraleSupélec + M2 QLMN. Actuellement : doctorat au LIP6 de Sorbonne Université avec Eleni </a:t>
            </a:r>
            <a:r>
              <a:rPr lang="fr-F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Diamanti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co-dirigé par Philippe Grangier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 professionnels : À définir </a:t>
            </a:r>
          </a:p>
        </p:txBody>
      </p:sp>
      <p:pic>
        <p:nvPicPr>
          <p:cNvPr id="6" name="Image 5" descr="Une image contenant Visage humain, portrait, personne, sourire&#10;&#10;Description générée automatiquement">
            <a:extLst>
              <a:ext uri="{FF2B5EF4-FFF2-40B4-BE49-F238E27FC236}">
                <a16:creationId xmlns:a16="http://schemas.microsoft.com/office/drawing/2014/main" id="{4D0F73E1-15F9-DF8D-291B-671F222746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/>
          <a:stretch/>
        </p:blipFill>
        <p:spPr>
          <a:xfrm>
            <a:off x="9094663" y="2042470"/>
            <a:ext cx="2131321" cy="2172846"/>
          </a:xfrm>
          <a:prstGeom prst="rect">
            <a:avLst/>
          </a:prstGeom>
        </p:spPr>
      </p:pic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698FED8A-608E-40D8-9B93-820DFF046A0D}"/>
              </a:ext>
            </a:extLst>
          </p:cNvPr>
          <p:cNvSpPr txBox="1">
            <a:spLocks/>
          </p:cNvSpPr>
          <p:nvPr/>
        </p:nvSpPr>
        <p:spPr>
          <a:xfrm>
            <a:off x="1065984" y="3914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fr-FR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ARTeQ</a:t>
            </a:r>
            <a:b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  <a:t>Promotion 2021-2022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82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4;p13">
            <a:extLst>
              <a:ext uri="{FF2B5EF4-FFF2-40B4-BE49-F238E27FC236}">
                <a16:creationId xmlns:a16="http://schemas.microsoft.com/office/drawing/2014/main" id="{CC92BCD6-CEFA-4A88-8D91-8BD0E63A65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690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fr-FR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ARTeQ</a:t>
            </a:r>
            <a:b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  <a:t>Promotion 2022-2023 </a:t>
            </a:r>
            <a:endParaRPr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F29DA3-2DC6-4448-B2D3-7AFBF00C6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89" y="208315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Prénom : Couronné Lara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Parcours amont : CPGE (MPSI/MP*), ENSTA Paris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Etablissement d’origine : ENSTA Paris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Devenir après la formation : Master QLMN, thèse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 professionnels : Ingénieure en technologies quantiques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D5B258-F34D-43DB-9BB7-C52F4455C2C2}"/>
              </a:ext>
            </a:extLst>
          </p:cNvPr>
          <p:cNvSpPr/>
          <p:nvPr/>
        </p:nvSpPr>
        <p:spPr>
          <a:xfrm>
            <a:off x="9115615" y="2243137"/>
            <a:ext cx="1545996" cy="20156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Votre Photo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vous le souhaitez ! </a:t>
            </a:r>
          </a:p>
        </p:txBody>
      </p:sp>
      <p:pic>
        <p:nvPicPr>
          <p:cNvPr id="6" name="Image 5" descr="Une image contenant Visage humain, personne, portrait, habits&#10;&#10;Description générée automatiquement">
            <a:extLst>
              <a:ext uri="{FF2B5EF4-FFF2-40B4-BE49-F238E27FC236}">
                <a16:creationId xmlns:a16="http://schemas.microsoft.com/office/drawing/2014/main" id="{894AC00B-3801-0510-3763-9A323137F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r="13526"/>
          <a:stretch/>
        </p:blipFill>
        <p:spPr>
          <a:xfrm>
            <a:off x="8954940" y="1862670"/>
            <a:ext cx="2129619" cy="27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4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4;p13">
            <a:extLst>
              <a:ext uri="{FF2B5EF4-FFF2-40B4-BE49-F238E27FC236}">
                <a16:creationId xmlns:a16="http://schemas.microsoft.com/office/drawing/2014/main" id="{510F6328-DEE3-478A-82DC-D9EE88A09A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56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fr-FR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ARTeQ</a:t>
            </a:r>
            <a:b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  <a:t>Promotion 2022-2023 </a:t>
            </a:r>
            <a:endParaRPr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F29DA3-2DC6-4448-B2D3-7AFBF00C6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429" y="225782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Prénom : SEGUR Flora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Parcours amont : M1 de Physique fondamentale à l’Université Paris Saclay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Etablissement d’origine : Université Paris Saclay / Université Paul Sabatier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Devenir après la formation : Poursuite en Thèse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 professionnels : Enseignant chercheur ou Ingénieur de recherche</a:t>
            </a:r>
          </a:p>
        </p:txBody>
      </p:sp>
    </p:spTree>
    <p:extLst>
      <p:ext uri="{BB962C8B-B14F-4D97-AF65-F5344CB8AC3E}">
        <p14:creationId xmlns:p14="http://schemas.microsoft.com/office/powerpoint/2010/main" val="349926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4;p13">
            <a:extLst>
              <a:ext uri="{FF2B5EF4-FFF2-40B4-BE49-F238E27FC236}">
                <a16:creationId xmlns:a16="http://schemas.microsoft.com/office/drawing/2014/main" id="{59FCB90C-D1E9-4EA9-96F8-80973EE22F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569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fr-FR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ARTeQ</a:t>
            </a:r>
            <a:b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3600" dirty="0">
                <a:latin typeface="Times New Roman"/>
                <a:ea typeface="Times New Roman"/>
                <a:cs typeface="Times New Roman"/>
                <a:sym typeface="Times New Roman"/>
              </a:rPr>
              <a:t>Promotion 2022-2023 </a:t>
            </a:r>
            <a:endParaRPr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F29DA3-2DC6-4448-B2D3-7AFBF00C6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6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 Prénom : Faure Olivier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Parcours amont : CPGE (MPSI/MP*), CentraleSupélec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Etablissement d’origine : CentraleSupélec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Devenir après la formation : </a:t>
            </a:r>
          </a:p>
          <a:p>
            <a:pPr lvl="1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3eme année CentraleSupélec (mention Quantum Engineering)</a:t>
            </a:r>
          </a:p>
          <a:p>
            <a:pPr lvl="1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M2 QLMN (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condensed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de fin d’étude / thèse: algorithmes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neuromorphiques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l’apprentissage, équipe </a:t>
            </a:r>
          </a:p>
          <a:p>
            <a:pPr marL="457200" lvl="1" indent="0">
              <a:buNone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physique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neuromorphique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laboratoire Albert Fert sous la supervision de Julie Grollier et</a:t>
            </a:r>
          </a:p>
          <a:p>
            <a:pPr marL="457200" lvl="1" indent="0">
              <a:buNone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 Mizrahi</a:t>
            </a:r>
          </a:p>
          <a:p>
            <a:pPr marL="457200" lvl="1" indent="0">
              <a:buNone/>
            </a:pP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 professionnels : chercheur académique/ R&amp;D 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Visage humain, personne, portrait, habits&#10;&#10;Description générée automatiquement">
            <a:extLst>
              <a:ext uri="{FF2B5EF4-FFF2-40B4-BE49-F238E27FC236}">
                <a16:creationId xmlns:a16="http://schemas.microsoft.com/office/drawing/2014/main" id="{AB44C245-5735-8F4A-13EC-1AA4B1186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r="5280" b="7679"/>
          <a:stretch/>
        </p:blipFill>
        <p:spPr>
          <a:xfrm>
            <a:off x="8993695" y="1834751"/>
            <a:ext cx="2153914" cy="266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4871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Personnalisé 6">
      <a:dk1>
        <a:srgbClr val="000000"/>
      </a:dk1>
      <a:lt1>
        <a:sysClr val="window" lastClr="FFFFFF"/>
      </a:lt1>
      <a:dk2>
        <a:srgbClr val="4A1533"/>
      </a:dk2>
      <a:lt2>
        <a:srgbClr val="9A2B6A"/>
      </a:lt2>
      <a:accent1>
        <a:srgbClr val="005390"/>
      </a:accent1>
      <a:accent2>
        <a:srgbClr val="0F4C76"/>
      </a:accent2>
      <a:accent3>
        <a:srgbClr val="0070C0"/>
      </a:accent3>
      <a:accent4>
        <a:srgbClr val="0F4C76"/>
      </a:accent4>
      <a:accent5>
        <a:srgbClr val="CB4D95"/>
      </a:accent5>
      <a:accent6>
        <a:srgbClr val="4A1533"/>
      </a:accent6>
      <a:hlink>
        <a:srgbClr val="9A2B6A"/>
      </a:hlink>
      <a:folHlink>
        <a:srgbClr val="4A1533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353</TotalTime>
  <Words>727</Words>
  <Application>Microsoft Office PowerPoint</Application>
  <PresentationFormat>Grand écran</PresentationFormat>
  <Paragraphs>85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Noto Sans Symbols</vt:lpstr>
      <vt:lpstr>Times New Roman</vt:lpstr>
      <vt:lpstr>Wingdings</vt:lpstr>
      <vt:lpstr>Rétrospective</vt:lpstr>
      <vt:lpstr>ARTeQ Promotion 2020-2021 </vt:lpstr>
      <vt:lpstr>Présentation PowerPoint</vt:lpstr>
      <vt:lpstr>ARTeQ Promotion 2021-2022 </vt:lpstr>
      <vt:lpstr>Présentation PowerPoint</vt:lpstr>
      <vt:lpstr>ARTeQ Promotion 2021-2022 </vt:lpstr>
      <vt:lpstr>Présentation PowerPoint</vt:lpstr>
      <vt:lpstr>ARTeQ Promotion 2022-2023 </vt:lpstr>
      <vt:lpstr>ARTeQ Promotion 2022-2023 </vt:lpstr>
      <vt:lpstr>ARTeQ Promotion 2022-2023 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 ArteQ: ( Année)</dc:title>
  <dc:creator>Houria Korchi</dc:creator>
  <cp:lastModifiedBy>Houria Korchi</cp:lastModifiedBy>
  <cp:revision>13</cp:revision>
  <dcterms:created xsi:type="dcterms:W3CDTF">2024-02-09T15:26:05Z</dcterms:created>
  <dcterms:modified xsi:type="dcterms:W3CDTF">2024-02-14T10:33:57Z</dcterms:modified>
</cp:coreProperties>
</file>