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85" r:id="rId5"/>
  </p:sldIdLst>
  <p:sldSz cx="30275213" cy="42803763"/>
  <p:notesSz cx="6858000" cy="9144000"/>
  <p:defaultTextStyle>
    <a:defPPr>
      <a:defRPr lang="fr-FR"/>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F1F0789-2D55-1C46-A4EB-5FA7FED5CED6}">
          <p14:sldIdLst>
            <p14:sldId id="285"/>
          </p14:sldIdLst>
        </p14:section>
        <p14:section name="validé" id="{4894FD60-D02B-B247-8B19-6EA011D57D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B4B29"/>
    <a:srgbClr val="303E48"/>
    <a:srgbClr val="566E80"/>
    <a:srgbClr val="7C8790"/>
    <a:srgbClr val="D6DDE1"/>
    <a:srgbClr val="CACCCB"/>
    <a:srgbClr val="FFFC00"/>
    <a:srgbClr val="88AECB"/>
    <a:srgbClr val="70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49" autoAdjust="0"/>
    <p:restoredTop sz="94660"/>
  </p:normalViewPr>
  <p:slideViewPr>
    <p:cSldViewPr snapToGrid="0">
      <p:cViewPr varScale="1">
        <p:scale>
          <a:sx n="10" d="100"/>
          <a:sy n="10" d="100"/>
        </p:scale>
        <p:origin x="1709" y="-154"/>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CD3C83-8C35-410C-BFA8-6D916DC502BB}" type="datetimeFigureOut">
              <a:rPr lang="fr-FR" smtClean="0"/>
              <a:t>20/09/2022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A9701E-A787-4537-BB97-8F501D93AD1A}" type="slidenum">
              <a:rPr lang="fr-FR" smtClean="0"/>
              <a:t>‹N°›</a:t>
            </a:fld>
            <a:endParaRPr lang="fr-FR" dirty="0"/>
          </a:p>
        </p:txBody>
      </p:sp>
    </p:spTree>
    <p:extLst>
      <p:ext uri="{BB962C8B-B14F-4D97-AF65-F5344CB8AC3E}">
        <p14:creationId xmlns:p14="http://schemas.microsoft.com/office/powerpoint/2010/main" val="11107931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èle po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81421" y="2278913"/>
            <a:ext cx="26112371" cy="3715487"/>
          </a:xfrm>
        </p:spPr>
        <p:txBody>
          <a:bodyPr>
            <a:normAutofit/>
          </a:bodyPr>
          <a:lstStyle>
            <a:lvl1pPr>
              <a:defRPr sz="12100"/>
            </a:lvl1pPr>
          </a:lstStyle>
          <a:p>
            <a:r>
              <a:rPr lang="fr-FR" dirty="0"/>
              <a:t>MODIFIEZ LE STYLE DU TITRE</a:t>
            </a:r>
            <a:endParaRPr lang="en-US" dirty="0"/>
          </a:p>
        </p:txBody>
      </p:sp>
      <p:sp>
        <p:nvSpPr>
          <p:cNvPr id="10" name="Content Placeholder 2"/>
          <p:cNvSpPr>
            <a:spLocks noGrp="1"/>
          </p:cNvSpPr>
          <p:nvPr>
            <p:ph sz="half" idx="1"/>
          </p:nvPr>
        </p:nvSpPr>
        <p:spPr>
          <a:xfrm>
            <a:off x="2081005" y="14553478"/>
            <a:ext cx="26112371" cy="16181248"/>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Content Placeholder 2"/>
          <p:cNvSpPr>
            <a:spLocks noGrp="1"/>
          </p:cNvSpPr>
          <p:nvPr>
            <p:ph sz="half" idx="10"/>
          </p:nvPr>
        </p:nvSpPr>
        <p:spPr>
          <a:xfrm>
            <a:off x="17504229" y="6771720"/>
            <a:ext cx="10689563" cy="6291137"/>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Content Placeholder 2"/>
          <p:cNvSpPr>
            <a:spLocks noGrp="1"/>
          </p:cNvSpPr>
          <p:nvPr>
            <p:ph sz="half" idx="11"/>
          </p:nvPr>
        </p:nvSpPr>
        <p:spPr>
          <a:xfrm>
            <a:off x="2081421" y="31285543"/>
            <a:ext cx="12866966" cy="5146039"/>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Content Placeholder 2"/>
          <p:cNvSpPr>
            <a:spLocks noGrp="1"/>
          </p:cNvSpPr>
          <p:nvPr>
            <p:ph sz="half" idx="12"/>
          </p:nvPr>
        </p:nvSpPr>
        <p:spPr>
          <a:xfrm>
            <a:off x="15326826" y="31285543"/>
            <a:ext cx="12866966" cy="5146039"/>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Espace réservé pour une image  16"/>
          <p:cNvSpPr>
            <a:spLocks noGrp="1"/>
          </p:cNvSpPr>
          <p:nvPr>
            <p:ph type="pic" sz="quarter" idx="13" hasCustomPrompt="1"/>
          </p:nvPr>
        </p:nvSpPr>
        <p:spPr>
          <a:xfrm>
            <a:off x="2081421" y="36982400"/>
            <a:ext cx="26112371" cy="2743200"/>
          </a:xfrm>
        </p:spPr>
        <p:txBody>
          <a:bodyPr/>
          <a:lstStyle>
            <a:lvl1pPr marL="0" indent="0">
              <a:buNone/>
              <a:defRPr baseline="0"/>
            </a:lvl1pPr>
          </a:lstStyle>
          <a:p>
            <a:r>
              <a:rPr lang="fr-FR" dirty="0"/>
              <a:t>Espace logos</a:t>
            </a:r>
          </a:p>
          <a:p>
            <a:endParaRPr lang="fr-FR" dirty="0"/>
          </a:p>
        </p:txBody>
      </p:sp>
      <p:sp>
        <p:nvSpPr>
          <p:cNvPr id="4" name="Espace réservé du texte 3">
            <a:extLst>
              <a:ext uri="{FF2B5EF4-FFF2-40B4-BE49-F238E27FC236}">
                <a16:creationId xmlns:a16="http://schemas.microsoft.com/office/drawing/2014/main" id="{A78A8190-5DE8-3842-8B67-EC5B73F654AB}"/>
              </a:ext>
            </a:extLst>
          </p:cNvPr>
          <p:cNvSpPr>
            <a:spLocks noGrp="1"/>
          </p:cNvSpPr>
          <p:nvPr>
            <p:ph type="body" sz="quarter" idx="14"/>
          </p:nvPr>
        </p:nvSpPr>
        <p:spPr>
          <a:xfrm>
            <a:off x="2081005" y="6771720"/>
            <a:ext cx="14965609" cy="629113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8">
            <a:extLst>
              <a:ext uri="{FF2B5EF4-FFF2-40B4-BE49-F238E27FC236}">
                <a16:creationId xmlns:a16="http://schemas.microsoft.com/office/drawing/2014/main" id="{693CC597-0791-B140-9215-7B3D6A05DD0F}"/>
              </a:ext>
            </a:extLst>
          </p:cNvPr>
          <p:cNvSpPr>
            <a:spLocks noGrp="1"/>
          </p:cNvSpPr>
          <p:nvPr>
            <p:ph sz="quarter" idx="15"/>
          </p:nvPr>
        </p:nvSpPr>
        <p:spPr>
          <a:xfrm>
            <a:off x="16393432" y="17880194"/>
            <a:ext cx="8491538" cy="14303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contenu 15">
            <a:extLst>
              <a:ext uri="{FF2B5EF4-FFF2-40B4-BE49-F238E27FC236}">
                <a16:creationId xmlns:a16="http://schemas.microsoft.com/office/drawing/2014/main" id="{1AADD924-BC90-B748-B930-5C2E3EFDAA24}"/>
              </a:ext>
            </a:extLst>
          </p:cNvPr>
          <p:cNvSpPr>
            <a:spLocks noGrp="1"/>
          </p:cNvSpPr>
          <p:nvPr>
            <p:ph sz="quarter" idx="16"/>
          </p:nvPr>
        </p:nvSpPr>
        <p:spPr>
          <a:xfrm>
            <a:off x="2081213" y="13317664"/>
            <a:ext cx="26112163" cy="981006"/>
          </a:xfrm>
          <a:solidFill>
            <a:srgbClr val="640F3F"/>
          </a:solidFill>
        </p:spPr>
        <p:txBody>
          <a:bodyPr/>
          <a:lstStyle>
            <a:lvl1pPr marL="0" indent="0">
              <a:buNone/>
              <a:defRPr sz="6600" cap="all" baseline="0">
                <a:solidFill>
                  <a:schemeClr val="bg1"/>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936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12100">
                <a:solidFill>
                  <a:srgbClr val="63003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endParaRPr lang="en-US" dirty="0"/>
          </a:p>
        </p:txBody>
      </p:sp>
      <p:sp>
        <p:nvSpPr>
          <p:cNvPr id="3" name="Content Placeholder 2"/>
          <p:cNvSpPr>
            <a:spLocks noGrp="1"/>
          </p:cNvSpPr>
          <p:nvPr>
            <p:ph idx="1"/>
          </p:nvPr>
        </p:nvSpPr>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pour une image  8"/>
          <p:cNvSpPr>
            <a:spLocks noGrp="1"/>
          </p:cNvSpPr>
          <p:nvPr>
            <p:ph type="pic" sz="quarter" idx="13" hasCustomPrompt="1"/>
          </p:nvPr>
        </p:nvSpPr>
        <p:spPr>
          <a:xfrm>
            <a:off x="2081212" y="36828690"/>
            <a:ext cx="26112787" cy="2844800"/>
          </a:xfrm>
        </p:spPr>
        <p:txBody>
          <a:bodyPr/>
          <a:lstStyle>
            <a:lvl1pPr marL="0" indent="0">
              <a:buNone/>
              <a:defRPr baseline="0"/>
            </a:lvl1pPr>
          </a:lstStyle>
          <a:p>
            <a:r>
              <a:rPr lang="fr-FR" dirty="0"/>
              <a:t>Espace logos</a:t>
            </a:r>
          </a:p>
          <a:p>
            <a:endParaRPr lang="fr-FR" dirty="0"/>
          </a:p>
        </p:txBody>
      </p:sp>
      <p:sp>
        <p:nvSpPr>
          <p:cNvPr id="7" name="Espace réservé de la date 6"/>
          <p:cNvSpPr>
            <a:spLocks noGrp="1"/>
          </p:cNvSpPr>
          <p:nvPr>
            <p:ph type="dt" sz="half" idx="14"/>
          </p:nvPr>
        </p:nvSpPr>
        <p:spPr/>
        <p:txBody>
          <a:bodyPr/>
          <a:lstStyle/>
          <a:p>
            <a:fld id="{1E653AFA-5B50-49EC-A303-34D57E48A8D2}" type="datetimeFigureOut">
              <a:rPr lang="fr-FR" smtClean="0"/>
              <a:pPr/>
              <a:t>20/09/2022</a:t>
            </a:fld>
            <a:endParaRPr lang="fr-FR" dirty="0"/>
          </a:p>
        </p:txBody>
      </p:sp>
      <p:sp>
        <p:nvSpPr>
          <p:cNvPr id="8" name="Espace réservé du pied de page 7"/>
          <p:cNvSpPr>
            <a:spLocks noGrp="1"/>
          </p:cNvSpPr>
          <p:nvPr>
            <p:ph type="ftr" sz="quarter" idx="15"/>
          </p:nvPr>
        </p:nvSpPr>
        <p:spPr/>
        <p:txBody>
          <a:bodyPr/>
          <a:lstStyle/>
          <a:p>
            <a:endParaRPr lang="fr-FR" dirty="0"/>
          </a:p>
        </p:txBody>
      </p:sp>
    </p:spTree>
    <p:extLst>
      <p:ext uri="{BB962C8B-B14F-4D97-AF65-F5344CB8AC3E}">
        <p14:creationId xmlns:p14="http://schemas.microsoft.com/office/powerpoint/2010/main" val="139518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12100">
                <a:solidFill>
                  <a:srgbClr val="63003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endParaRPr lang="en-US" dirty="0"/>
          </a:p>
        </p:txBody>
      </p:sp>
      <p:sp>
        <p:nvSpPr>
          <p:cNvPr id="3" name="Content Placeholder 2"/>
          <p:cNvSpPr>
            <a:spLocks noGrp="1"/>
          </p:cNvSpPr>
          <p:nvPr>
            <p:ph sz="half" idx="1"/>
          </p:nvPr>
        </p:nvSpPr>
        <p:spPr>
          <a:xfrm>
            <a:off x="2081421" y="11394520"/>
            <a:ext cx="12866966" cy="24775080"/>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15326826" y="11394520"/>
            <a:ext cx="12866966" cy="24775080"/>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E653AFA-5B50-49EC-A303-34D57E48A8D2}" type="datetimeFigureOut">
              <a:rPr lang="fr-FR" smtClean="0"/>
              <a:pPr/>
              <a:t>20/09/2022</a:t>
            </a:fld>
            <a:endParaRPr lang="fr-FR" dirty="0"/>
          </a:p>
        </p:txBody>
      </p:sp>
      <p:sp>
        <p:nvSpPr>
          <p:cNvPr id="6" name="Footer Placeholder 5"/>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fr-FR" dirty="0"/>
          </a:p>
        </p:txBody>
      </p:sp>
      <p:sp>
        <p:nvSpPr>
          <p:cNvPr id="10" name="Espace réservé pour une image  9"/>
          <p:cNvSpPr>
            <a:spLocks noGrp="1"/>
          </p:cNvSpPr>
          <p:nvPr>
            <p:ph type="pic" sz="quarter" idx="13" hasCustomPrompt="1"/>
          </p:nvPr>
        </p:nvSpPr>
        <p:spPr>
          <a:xfrm>
            <a:off x="2081213" y="36576000"/>
            <a:ext cx="26112787" cy="2692400"/>
          </a:xfrm>
        </p:spPr>
        <p:txBody>
          <a:bodyPr/>
          <a:lstStyle>
            <a:lvl1pPr>
              <a:defRPr/>
            </a:lvl1pPr>
          </a:lstStyle>
          <a:p>
            <a:r>
              <a:rPr lang="fr-FR" dirty="0"/>
              <a:t>Espace logos</a:t>
            </a:r>
          </a:p>
          <a:p>
            <a:endParaRPr lang="fr-FR" dirty="0"/>
          </a:p>
        </p:txBody>
      </p:sp>
    </p:spTree>
    <p:extLst>
      <p:ext uri="{BB962C8B-B14F-4D97-AF65-F5344CB8AC3E}">
        <p14:creationId xmlns:p14="http://schemas.microsoft.com/office/powerpoint/2010/main" val="368057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85364" y="2278913"/>
            <a:ext cx="26112371" cy="8273416"/>
          </a:xfrm>
        </p:spPr>
        <p:txBody>
          <a:bodyPr>
            <a:normAutofit/>
          </a:bodyPr>
          <a:lstStyle>
            <a:lvl1pPr>
              <a:defRPr sz="12100">
                <a:solidFill>
                  <a:srgbClr val="63003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solidFill>
                  <a:srgbClr val="EC008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dirty="0"/>
              <a:t>Modifiez les styles du texte du masque</a:t>
            </a:r>
          </a:p>
        </p:txBody>
      </p:sp>
      <p:sp>
        <p:nvSpPr>
          <p:cNvPr id="4" name="Content Placeholder 3"/>
          <p:cNvSpPr>
            <a:spLocks noGrp="1"/>
          </p:cNvSpPr>
          <p:nvPr>
            <p:ph sz="half" idx="2"/>
          </p:nvPr>
        </p:nvSpPr>
        <p:spPr>
          <a:xfrm>
            <a:off x="2085368" y="15635265"/>
            <a:ext cx="12807832" cy="20940736"/>
          </a:xfrm>
        </p:spPr>
        <p:txBody>
          <a:bodyPr/>
          <a:lstStyle>
            <a:lvl1pPr>
              <a:defRPr sz="8800">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solidFill>
                  <a:srgbClr val="EC008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dirty="0"/>
              <a:t>Modifiez les styles du texte du masque</a:t>
            </a:r>
          </a:p>
        </p:txBody>
      </p:sp>
      <p:sp>
        <p:nvSpPr>
          <p:cNvPr id="6" name="Content Placeholder 5"/>
          <p:cNvSpPr>
            <a:spLocks noGrp="1"/>
          </p:cNvSpPr>
          <p:nvPr>
            <p:ph sz="quarter" idx="4"/>
          </p:nvPr>
        </p:nvSpPr>
        <p:spPr>
          <a:xfrm>
            <a:off x="15326828" y="15635264"/>
            <a:ext cx="12870909" cy="20940737"/>
          </a:xfrm>
        </p:spPr>
        <p:txBody>
          <a:bodyPr/>
          <a:lstStyle>
            <a:lvl1pPr>
              <a:defRPr>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a:defRPr>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E653AFA-5B50-49EC-A303-34D57E48A8D2}" type="datetimeFigureOut">
              <a:rPr lang="fr-FR" smtClean="0"/>
              <a:pPr/>
              <a:t>20/09/2022</a:t>
            </a:fld>
            <a:endParaRPr lang="fr-FR" dirty="0"/>
          </a:p>
        </p:txBody>
      </p:sp>
      <p:sp>
        <p:nvSpPr>
          <p:cNvPr id="8" name="Footer Placeholder 7"/>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fr-FR" dirty="0"/>
          </a:p>
        </p:txBody>
      </p:sp>
      <p:sp>
        <p:nvSpPr>
          <p:cNvPr id="12" name="Espace réservé pour une image  11"/>
          <p:cNvSpPr>
            <a:spLocks noGrp="1"/>
          </p:cNvSpPr>
          <p:nvPr>
            <p:ph type="pic" sz="quarter" idx="13" hasCustomPrompt="1"/>
          </p:nvPr>
        </p:nvSpPr>
        <p:spPr>
          <a:xfrm>
            <a:off x="2081213" y="37033200"/>
            <a:ext cx="26112787" cy="2438400"/>
          </a:xfrm>
        </p:spPr>
        <p:txBody>
          <a:bodyPr/>
          <a:lstStyle>
            <a:lvl1pPr>
              <a:defRPr baseline="0"/>
            </a:lvl1pPr>
          </a:lstStyle>
          <a:p>
            <a:r>
              <a:rPr lang="fr-FR" dirty="0"/>
              <a:t>Espace logos</a:t>
            </a:r>
          </a:p>
          <a:p>
            <a:endParaRPr lang="fr-FR" dirty="0"/>
          </a:p>
        </p:txBody>
      </p:sp>
    </p:spTree>
    <p:extLst>
      <p:ext uri="{BB962C8B-B14F-4D97-AF65-F5344CB8AC3E}">
        <p14:creationId xmlns:p14="http://schemas.microsoft.com/office/powerpoint/2010/main" val="32837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85364" y="2853584"/>
            <a:ext cx="9764544" cy="9987545"/>
          </a:xfrm>
        </p:spPr>
        <p:txBody>
          <a:bodyPr anchor="b"/>
          <a:lstStyle>
            <a:lvl1pPr>
              <a:defRPr sz="10595"/>
            </a:lvl1pPr>
          </a:lstStyle>
          <a:p>
            <a:r>
              <a:rPr lang="fr-FR" dirty="0"/>
              <a:t>MODIFIEZ LE STYLE DU TITRE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2085364" y="12841129"/>
            <a:ext cx="9764544" cy="23789780"/>
          </a:xfrm>
        </p:spPr>
        <p:txBody>
          <a:bodyPr>
            <a:normAutofit/>
          </a:bodyPr>
          <a:lstStyle>
            <a:lvl1pPr marL="0" indent="0">
              <a:buNone/>
              <a:defRPr sz="6000">
                <a:solidFill>
                  <a:srgbClr val="313E48"/>
                </a:solidFill>
              </a:defRPr>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dirty="0"/>
              <a:t>Modifiez les styles du texte du masque</a:t>
            </a:r>
          </a:p>
        </p:txBody>
      </p:sp>
      <p:sp>
        <p:nvSpPr>
          <p:cNvPr id="5" name="Date Placeholder 4"/>
          <p:cNvSpPr>
            <a:spLocks noGrp="1"/>
          </p:cNvSpPr>
          <p:nvPr>
            <p:ph type="dt" sz="half" idx="10"/>
          </p:nvPr>
        </p:nvSpPr>
        <p:spPr/>
        <p:txBody>
          <a:bodyPr/>
          <a:lstStyle/>
          <a:p>
            <a:fld id="{1E653AFA-5B50-49EC-A303-34D57E48A8D2}" type="datetimeFigureOut">
              <a:rPr lang="fr-FR" smtClean="0"/>
              <a:t>20/09/2022</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Espace réservé pour une image  9"/>
          <p:cNvSpPr>
            <a:spLocks noGrp="1"/>
          </p:cNvSpPr>
          <p:nvPr>
            <p:ph type="pic" sz="quarter" idx="13" hasCustomPrompt="1"/>
          </p:nvPr>
        </p:nvSpPr>
        <p:spPr>
          <a:xfrm>
            <a:off x="2081005" y="36883132"/>
            <a:ext cx="26112787" cy="2841625"/>
          </a:xfrm>
        </p:spPr>
        <p:txBody>
          <a:bodyPr/>
          <a:lstStyle>
            <a:lvl1pPr>
              <a:defRPr/>
            </a:lvl1pPr>
          </a:lstStyle>
          <a:p>
            <a:r>
              <a:rPr lang="fr-FR" dirty="0"/>
              <a:t>Espace logos</a:t>
            </a:r>
          </a:p>
          <a:p>
            <a:endParaRPr lang="fr-FR" dirty="0"/>
          </a:p>
        </p:txBody>
      </p:sp>
    </p:spTree>
    <p:extLst>
      <p:ext uri="{BB962C8B-B14F-4D97-AF65-F5344CB8AC3E}">
        <p14:creationId xmlns:p14="http://schemas.microsoft.com/office/powerpoint/2010/main" val="4008558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4250464" y="26749461"/>
            <a:ext cx="1779049" cy="29003625"/>
          </a:xfrm>
          <a:prstGeom prst="rect">
            <a:avLst/>
          </a:prstGeom>
        </p:spPr>
      </p:pic>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2081421" y="11394520"/>
            <a:ext cx="26112371" cy="2513068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2081421" y="39976980"/>
            <a:ext cx="6811923" cy="688993"/>
          </a:xfrm>
          <a:prstGeom prst="rect">
            <a:avLst/>
          </a:prstGeom>
        </p:spPr>
        <p:txBody>
          <a:bodyPr vert="horz" lIns="91440" tIns="45720" rIns="91440" bIns="45720" rtlCol="0" anchor="ctr"/>
          <a:lstStyle>
            <a:lvl1pPr algn="l">
              <a:defRPr sz="3973">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E653AFA-5B50-49EC-A303-34D57E48A8D2}" type="datetimeFigureOut">
              <a:rPr lang="fr-FR" smtClean="0"/>
              <a:pPr/>
              <a:t>20/09/2022</a:t>
            </a:fld>
            <a:endParaRPr lang="fr-FR" dirty="0"/>
          </a:p>
        </p:txBody>
      </p:sp>
      <p:sp>
        <p:nvSpPr>
          <p:cNvPr id="5" name="Footer Placeholder 4"/>
          <p:cNvSpPr>
            <a:spLocks noGrp="1"/>
          </p:cNvSpPr>
          <p:nvPr>
            <p:ph type="ftr" sz="quarter" idx="3"/>
          </p:nvPr>
        </p:nvSpPr>
        <p:spPr>
          <a:xfrm>
            <a:off x="17975908" y="39923848"/>
            <a:ext cx="10217884" cy="688993"/>
          </a:xfrm>
          <a:prstGeom prst="rect">
            <a:avLst/>
          </a:prstGeom>
        </p:spPr>
        <p:txBody>
          <a:bodyPr vert="horz" lIns="91440" tIns="45720" rIns="91440" bIns="45720" rtlCol="0" anchor="ctr"/>
          <a:lstStyle>
            <a:lvl1pPr algn="r">
              <a:defRPr sz="3973">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fr-FR" dirty="0"/>
          </a:p>
        </p:txBody>
      </p:sp>
      <p:sp>
        <p:nvSpPr>
          <p:cNvPr id="8" name="Rectangle 7"/>
          <p:cNvSpPr/>
          <p:nvPr userDrawn="1"/>
        </p:nvSpPr>
        <p:spPr>
          <a:xfrm>
            <a:off x="638174" y="600075"/>
            <a:ext cx="29003625" cy="41567100"/>
          </a:xfrm>
          <a:prstGeom prst="rect">
            <a:avLst/>
          </a:prstGeom>
          <a:noFill/>
          <a:ln w="76200">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16299982"/>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65" r:id="rId4"/>
    <p:sldLayoutId id="2147483668" r:id="rId5"/>
  </p:sldLayoutIdLst>
  <p:txStyles>
    <p:titleStyle>
      <a:lvl1pPr algn="l" defTabSz="3027487" rtl="0" eaLnBrk="1" latinLnBrk="0" hangingPunct="1">
        <a:lnSpc>
          <a:spcPct val="90000"/>
        </a:lnSpc>
        <a:spcBef>
          <a:spcPct val="0"/>
        </a:spcBef>
        <a:buNone/>
        <a:defRPr sz="14568" kern="1200">
          <a:solidFill>
            <a:srgbClr val="63003C"/>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tiff"/><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 119">
            <a:extLst>
              <a:ext uri="{FF2B5EF4-FFF2-40B4-BE49-F238E27FC236}">
                <a16:creationId xmlns:a16="http://schemas.microsoft.com/office/drawing/2014/main" id="{FA7DC37D-AF8E-374B-9BBB-2225EA2C1CCD}"/>
              </a:ext>
            </a:extLst>
          </p:cNvPr>
          <p:cNvPicPr>
            <a:picLocks noChangeAspect="1"/>
          </p:cNvPicPr>
          <p:nvPr/>
        </p:nvPicPr>
        <p:blipFill rotWithShape="1">
          <a:blip r:embed="rId2"/>
          <a:srcRect l="4860" t="-129" r="15372" b="129"/>
          <a:stretch/>
        </p:blipFill>
        <p:spPr>
          <a:xfrm>
            <a:off x="18469319" y="7804334"/>
            <a:ext cx="9720000" cy="6831295"/>
          </a:xfrm>
          <a:prstGeom prst="rect">
            <a:avLst/>
          </a:prstGeom>
        </p:spPr>
      </p:pic>
      <p:sp>
        <p:nvSpPr>
          <p:cNvPr id="2" name="Titre 1">
            <a:extLst>
              <a:ext uri="{FF2B5EF4-FFF2-40B4-BE49-F238E27FC236}">
                <a16:creationId xmlns:a16="http://schemas.microsoft.com/office/drawing/2014/main" id="{20A5A14B-FD80-E549-AB5D-BC13D612C60B}"/>
              </a:ext>
            </a:extLst>
          </p:cNvPr>
          <p:cNvSpPr>
            <a:spLocks noGrp="1"/>
          </p:cNvSpPr>
          <p:nvPr>
            <p:ph type="title"/>
          </p:nvPr>
        </p:nvSpPr>
        <p:spPr>
          <a:xfrm>
            <a:off x="2003741" y="3448972"/>
            <a:ext cx="26190051" cy="3521964"/>
          </a:xfrm>
        </p:spPr>
        <p:txBody>
          <a:bodyPr>
            <a:noAutofit/>
          </a:bodyPr>
          <a:lstStyle/>
          <a:p>
            <a:r>
              <a:rPr lang="fr-FR" dirty="0"/>
              <a:t>M2 Formation Enseignement Supérieur en Physique – Paris-Saclay</a:t>
            </a:r>
          </a:p>
        </p:txBody>
      </p:sp>
      <p:sp>
        <p:nvSpPr>
          <p:cNvPr id="5" name="Espace réservé du contenu 4">
            <a:extLst>
              <a:ext uri="{FF2B5EF4-FFF2-40B4-BE49-F238E27FC236}">
                <a16:creationId xmlns:a16="http://schemas.microsoft.com/office/drawing/2014/main" id="{92A2D6EB-AD4E-CE44-AA49-42076C541583}"/>
              </a:ext>
            </a:extLst>
          </p:cNvPr>
          <p:cNvSpPr>
            <a:spLocks noGrp="1"/>
          </p:cNvSpPr>
          <p:nvPr>
            <p:ph sz="half" idx="11"/>
          </p:nvPr>
        </p:nvSpPr>
        <p:spPr>
          <a:xfrm>
            <a:off x="2081421" y="29669655"/>
            <a:ext cx="12866966" cy="3521964"/>
          </a:xfrm>
        </p:spPr>
        <p:txBody>
          <a:bodyPr>
            <a:normAutofit/>
          </a:bodyPr>
          <a:lstStyle/>
          <a:p>
            <a:r>
              <a:rPr lang="fr-FR" sz="4000" b="1" dirty="0">
                <a:solidFill>
                  <a:schemeClr val="tx1"/>
                </a:solidFill>
              </a:rPr>
              <a:t>Professeurs agrégés de l'Education Nationale </a:t>
            </a:r>
            <a:endParaRPr lang="fr-FR" sz="4000" dirty="0">
              <a:solidFill>
                <a:schemeClr val="tx1"/>
              </a:solidFill>
            </a:endParaRPr>
          </a:p>
          <a:p>
            <a:r>
              <a:rPr lang="fr-FR" sz="4000" dirty="0">
                <a:solidFill>
                  <a:schemeClr val="tx1"/>
                </a:solidFill>
              </a:rPr>
              <a:t>Recherche et enseignement supérieur, après l'obtention d'un doctorat</a:t>
            </a:r>
          </a:p>
        </p:txBody>
      </p:sp>
      <p:sp>
        <p:nvSpPr>
          <p:cNvPr id="6" name="Espace réservé du contenu 5">
            <a:extLst>
              <a:ext uri="{FF2B5EF4-FFF2-40B4-BE49-F238E27FC236}">
                <a16:creationId xmlns:a16="http://schemas.microsoft.com/office/drawing/2014/main" id="{E39C52C8-111F-8945-80E6-30F71B49B25F}"/>
              </a:ext>
            </a:extLst>
          </p:cNvPr>
          <p:cNvSpPr>
            <a:spLocks noGrp="1"/>
          </p:cNvSpPr>
          <p:nvPr>
            <p:ph sz="half" idx="12"/>
          </p:nvPr>
        </p:nvSpPr>
        <p:spPr>
          <a:xfrm>
            <a:off x="15326826" y="29669655"/>
            <a:ext cx="12866966" cy="3521964"/>
          </a:xfrm>
        </p:spPr>
        <p:txBody>
          <a:bodyPr>
            <a:normAutofit/>
          </a:bodyPr>
          <a:lstStyle/>
          <a:p>
            <a:pPr>
              <a:lnSpc>
                <a:spcPct val="110000"/>
              </a:lnSpc>
              <a:spcBef>
                <a:spcPts val="1200"/>
              </a:spcBef>
            </a:pPr>
            <a:r>
              <a:rPr lang="fr-FR" sz="4000" dirty="0">
                <a:solidFill>
                  <a:schemeClr val="tx1"/>
                </a:solidFill>
              </a:rPr>
              <a:t>Étudiant(e)s actuellement en Master 1 de Physique fondamentale ou niveau équivalent des Grandes Écoles d’Ingénieurs. </a:t>
            </a:r>
          </a:p>
        </p:txBody>
      </p:sp>
      <p:sp>
        <p:nvSpPr>
          <p:cNvPr id="8" name="Espace réservé du texte 7">
            <a:extLst>
              <a:ext uri="{FF2B5EF4-FFF2-40B4-BE49-F238E27FC236}">
                <a16:creationId xmlns:a16="http://schemas.microsoft.com/office/drawing/2014/main" id="{9E97929A-CBC4-DC48-9547-69790844D121}"/>
              </a:ext>
            </a:extLst>
          </p:cNvPr>
          <p:cNvSpPr>
            <a:spLocks noGrp="1"/>
          </p:cNvSpPr>
          <p:nvPr>
            <p:ph type="body" sz="quarter" idx="14"/>
          </p:nvPr>
        </p:nvSpPr>
        <p:spPr>
          <a:xfrm>
            <a:off x="2081005" y="7632327"/>
            <a:ext cx="15423224" cy="10300728"/>
          </a:xfrm>
        </p:spPr>
        <p:txBody>
          <a:bodyPr>
            <a:normAutofit/>
          </a:bodyPr>
          <a:lstStyle/>
          <a:p>
            <a:pPr marL="0" indent="0" algn="just">
              <a:lnSpc>
                <a:spcPct val="110000"/>
              </a:lnSpc>
              <a:spcBef>
                <a:spcPts val="1200"/>
              </a:spcBef>
              <a:buNone/>
            </a:pPr>
            <a:r>
              <a:rPr lang="fr-FR" sz="4000" dirty="0">
                <a:solidFill>
                  <a:schemeClr val="tx1"/>
                </a:solidFill>
              </a:rPr>
              <a:t>La formation vise à proposer aux étudiants d'acquérir les compétences scientifiques, pédagogiques, expérimentales et numériques nécessaires au débouché majoritaire du parcours-type: l'enseignement. La formation permet d'acquérir de l'autonomie en physique et chimie expérimentale, et des compétences de modélisation théorique et de simulation numérique en physique. A travers les présentations de leçons de physique et de chimie, et des montages de physique, les étudiants renforcent leur aisance dans la conception de contenus disciplinaires et pédagogiques, leur communication orale, leur aptitude à la vulgarisation. Les étudiants acquièrent également du recul quand à l'enseignement de la physique et de la chimie, à travers des modalités collégiales de conception de séquences de cours et de critiques de ces dernières.</a:t>
            </a:r>
          </a:p>
        </p:txBody>
      </p:sp>
      <p:sp>
        <p:nvSpPr>
          <p:cNvPr id="10" name="Espace réservé du contenu 9">
            <a:extLst>
              <a:ext uri="{FF2B5EF4-FFF2-40B4-BE49-F238E27FC236}">
                <a16:creationId xmlns:a16="http://schemas.microsoft.com/office/drawing/2014/main" id="{568F64F6-304F-DE4A-9212-18A28662B864}"/>
              </a:ext>
            </a:extLst>
          </p:cNvPr>
          <p:cNvSpPr>
            <a:spLocks noGrp="1"/>
          </p:cNvSpPr>
          <p:nvPr>
            <p:ph sz="quarter" idx="16"/>
          </p:nvPr>
        </p:nvSpPr>
        <p:spPr>
          <a:xfrm>
            <a:off x="2081213" y="18261548"/>
            <a:ext cx="26112163" cy="981006"/>
          </a:xfrm>
          <a:solidFill>
            <a:srgbClr val="63003C"/>
          </a:solidFill>
        </p:spPr>
        <p:txBody>
          <a:bodyPr anchor="b">
            <a:normAutofit/>
          </a:bodyPr>
          <a:lstStyle/>
          <a:p>
            <a:r>
              <a:rPr lang="fr-FR" sz="5400" dirty="0"/>
              <a:t> Programme</a:t>
            </a:r>
          </a:p>
        </p:txBody>
      </p:sp>
      <p:sp>
        <p:nvSpPr>
          <p:cNvPr id="12" name="Espace réservé du contenu 9">
            <a:extLst>
              <a:ext uri="{FF2B5EF4-FFF2-40B4-BE49-F238E27FC236}">
                <a16:creationId xmlns:a16="http://schemas.microsoft.com/office/drawing/2014/main" id="{DABF9941-8F43-9F4E-AC06-65233740514E}"/>
              </a:ext>
            </a:extLst>
          </p:cNvPr>
          <p:cNvSpPr txBox="1">
            <a:spLocks/>
          </p:cNvSpPr>
          <p:nvPr/>
        </p:nvSpPr>
        <p:spPr>
          <a:xfrm>
            <a:off x="2081005" y="28412514"/>
            <a:ext cx="12866967" cy="981006"/>
          </a:xfrm>
          <a:prstGeom prst="rect">
            <a:avLst/>
          </a:prstGeom>
          <a:solidFill>
            <a:srgbClr val="63003C"/>
          </a:solidFill>
        </p:spPr>
        <p:txBody>
          <a:bodyPr vert="horz" lIns="91440" tIns="45720" rIns="91440" bIns="45720" rtlCol="0" anchor="b">
            <a:normAutofit/>
          </a:bodyPr>
          <a:lstStyle>
            <a:lvl1pPr marL="0" indent="0" algn="l" defTabSz="3027487" rtl="0" eaLnBrk="1" latinLnBrk="0" hangingPunct="1">
              <a:lnSpc>
                <a:spcPct val="90000"/>
              </a:lnSpc>
              <a:spcBef>
                <a:spcPts val="3311"/>
              </a:spcBef>
              <a:buFont typeface="Arial" panose="020B0604020202020204" pitchFamily="34" charset="0"/>
              <a:buNone/>
              <a:defRPr sz="6600"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fr-FR" sz="5400" dirty="0"/>
              <a:t>  Débouchés</a:t>
            </a:r>
          </a:p>
        </p:txBody>
      </p:sp>
      <p:sp>
        <p:nvSpPr>
          <p:cNvPr id="13" name="Espace réservé du contenu 9">
            <a:extLst>
              <a:ext uri="{FF2B5EF4-FFF2-40B4-BE49-F238E27FC236}">
                <a16:creationId xmlns:a16="http://schemas.microsoft.com/office/drawing/2014/main" id="{C24D21D6-C543-8541-8EE3-EFFBB8887E5C}"/>
              </a:ext>
            </a:extLst>
          </p:cNvPr>
          <p:cNvSpPr txBox="1">
            <a:spLocks/>
          </p:cNvSpPr>
          <p:nvPr/>
        </p:nvSpPr>
        <p:spPr>
          <a:xfrm>
            <a:off x="15326409" y="28392635"/>
            <a:ext cx="12866967" cy="981006"/>
          </a:xfrm>
          <a:prstGeom prst="rect">
            <a:avLst/>
          </a:prstGeom>
          <a:solidFill>
            <a:srgbClr val="63003C"/>
          </a:solidFill>
        </p:spPr>
        <p:txBody>
          <a:bodyPr vert="horz" lIns="91440" tIns="45720" rIns="91440" bIns="45720" rtlCol="0" anchor="b">
            <a:normAutofit/>
          </a:bodyPr>
          <a:lstStyle>
            <a:lvl1pPr marL="0" indent="0" algn="l" defTabSz="3027487" rtl="0" eaLnBrk="1" latinLnBrk="0" hangingPunct="1">
              <a:lnSpc>
                <a:spcPct val="90000"/>
              </a:lnSpc>
              <a:spcBef>
                <a:spcPts val="3311"/>
              </a:spcBef>
              <a:buFont typeface="Arial" panose="020B0604020202020204" pitchFamily="34" charset="0"/>
              <a:buNone/>
              <a:defRPr sz="6600"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fr-FR" sz="5400" dirty="0"/>
              <a:t>  Conditions d’accès</a:t>
            </a:r>
          </a:p>
        </p:txBody>
      </p:sp>
      <p:cxnSp>
        <p:nvCxnSpPr>
          <p:cNvPr id="7" name="Connecteur droit 6">
            <a:extLst>
              <a:ext uri="{FF2B5EF4-FFF2-40B4-BE49-F238E27FC236}">
                <a16:creationId xmlns:a16="http://schemas.microsoft.com/office/drawing/2014/main" id="{AC53BB3B-62A6-654E-8F91-25F6A467ECF9}"/>
              </a:ext>
            </a:extLst>
          </p:cNvPr>
          <p:cNvCxnSpPr>
            <a:cxnSpLocks/>
          </p:cNvCxnSpPr>
          <p:nvPr/>
        </p:nvCxnSpPr>
        <p:spPr>
          <a:xfrm>
            <a:off x="2114401" y="19993957"/>
            <a:ext cx="12791911" cy="0"/>
          </a:xfrm>
          <a:prstGeom prst="line">
            <a:avLst/>
          </a:prstGeom>
          <a:ln w="57150">
            <a:solidFill>
              <a:srgbClr val="D6DCE0"/>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7A4139C-B538-584F-B629-6487D8C543EF}"/>
              </a:ext>
            </a:extLst>
          </p:cNvPr>
          <p:cNvSpPr txBox="1"/>
          <p:nvPr/>
        </p:nvSpPr>
        <p:spPr>
          <a:xfrm>
            <a:off x="7213175" y="19317950"/>
            <a:ext cx="2594365" cy="646331"/>
          </a:xfrm>
          <a:prstGeom prst="rect">
            <a:avLst/>
          </a:prstGeom>
          <a:noFill/>
        </p:spPr>
        <p:txBody>
          <a:bodyPr wrap="none" rtlCol="0">
            <a:spAutoFit/>
          </a:bodyPr>
          <a:lstStyle/>
          <a:p>
            <a:pPr algn="ctr"/>
            <a:r>
              <a:rPr lang="fr-FR" sz="3600" dirty="0"/>
              <a:t>Semestre 1</a:t>
            </a:r>
          </a:p>
        </p:txBody>
      </p:sp>
      <p:cxnSp>
        <p:nvCxnSpPr>
          <p:cNvPr id="50" name="Connecteur droit 49">
            <a:extLst>
              <a:ext uri="{FF2B5EF4-FFF2-40B4-BE49-F238E27FC236}">
                <a16:creationId xmlns:a16="http://schemas.microsoft.com/office/drawing/2014/main" id="{BF14D806-10B6-3F4D-A5B6-2FF1F2C3BAAB}"/>
              </a:ext>
            </a:extLst>
          </p:cNvPr>
          <p:cNvCxnSpPr>
            <a:cxnSpLocks/>
          </p:cNvCxnSpPr>
          <p:nvPr/>
        </p:nvCxnSpPr>
        <p:spPr>
          <a:xfrm>
            <a:off x="15368903" y="19980252"/>
            <a:ext cx="12791911" cy="0"/>
          </a:xfrm>
          <a:prstGeom prst="line">
            <a:avLst/>
          </a:prstGeom>
          <a:ln w="57150">
            <a:solidFill>
              <a:srgbClr val="D6DCE0"/>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3979244B-3067-6446-853F-8AF6D9ED42D8}"/>
              </a:ext>
            </a:extLst>
          </p:cNvPr>
          <p:cNvSpPr txBox="1"/>
          <p:nvPr/>
        </p:nvSpPr>
        <p:spPr>
          <a:xfrm>
            <a:off x="20467677" y="19304245"/>
            <a:ext cx="2594365" cy="646331"/>
          </a:xfrm>
          <a:prstGeom prst="rect">
            <a:avLst/>
          </a:prstGeom>
          <a:noFill/>
        </p:spPr>
        <p:txBody>
          <a:bodyPr wrap="none" rtlCol="0">
            <a:spAutoFit/>
          </a:bodyPr>
          <a:lstStyle/>
          <a:p>
            <a:pPr algn="ctr"/>
            <a:r>
              <a:rPr lang="fr-FR" sz="3600" dirty="0"/>
              <a:t>Semestre 2</a:t>
            </a:r>
          </a:p>
        </p:txBody>
      </p:sp>
      <p:sp>
        <p:nvSpPr>
          <p:cNvPr id="58" name="Espace réservé du contenu 9">
            <a:extLst>
              <a:ext uri="{FF2B5EF4-FFF2-40B4-BE49-F238E27FC236}">
                <a16:creationId xmlns:a16="http://schemas.microsoft.com/office/drawing/2014/main" id="{DEF8208D-D673-F942-83C0-9A07BAC5A05A}"/>
              </a:ext>
            </a:extLst>
          </p:cNvPr>
          <p:cNvSpPr txBox="1">
            <a:spLocks/>
          </p:cNvSpPr>
          <p:nvPr/>
        </p:nvSpPr>
        <p:spPr>
          <a:xfrm>
            <a:off x="15368902" y="34851821"/>
            <a:ext cx="12857662" cy="981006"/>
          </a:xfrm>
          <a:prstGeom prst="rect">
            <a:avLst/>
          </a:prstGeom>
          <a:solidFill>
            <a:srgbClr val="63003C"/>
          </a:solidFill>
        </p:spPr>
        <p:txBody>
          <a:bodyPr vert="horz" lIns="91440" tIns="45720" rIns="91440" bIns="45720" rtlCol="0" anchor="b">
            <a:normAutofit/>
          </a:bodyPr>
          <a:lstStyle>
            <a:lvl1pPr marL="0" indent="0" algn="l" defTabSz="3027487" rtl="0" eaLnBrk="1" latinLnBrk="0" hangingPunct="1">
              <a:lnSpc>
                <a:spcPct val="90000"/>
              </a:lnSpc>
              <a:spcBef>
                <a:spcPts val="3311"/>
              </a:spcBef>
              <a:buFont typeface="Arial" panose="020B0604020202020204" pitchFamily="34" charset="0"/>
              <a:buNone/>
              <a:defRPr sz="6600"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fr-FR" sz="5400" dirty="0"/>
              <a:t>  Contacts</a:t>
            </a:r>
          </a:p>
        </p:txBody>
      </p:sp>
      <p:sp>
        <p:nvSpPr>
          <p:cNvPr id="59" name="Espace réservé du contenu 5">
            <a:extLst>
              <a:ext uri="{FF2B5EF4-FFF2-40B4-BE49-F238E27FC236}">
                <a16:creationId xmlns:a16="http://schemas.microsoft.com/office/drawing/2014/main" id="{8CBBC577-6214-5742-A4BC-445AA5049B16}"/>
              </a:ext>
            </a:extLst>
          </p:cNvPr>
          <p:cNvSpPr txBox="1">
            <a:spLocks/>
          </p:cNvSpPr>
          <p:nvPr/>
        </p:nvSpPr>
        <p:spPr>
          <a:xfrm>
            <a:off x="15368902" y="36256116"/>
            <a:ext cx="8714332" cy="3808696"/>
          </a:xfrm>
          <a:prstGeom prst="rect">
            <a:avLst/>
          </a:prstGeom>
        </p:spPr>
        <p:txBody>
          <a:bodyPr vert="horz" lIns="91440" tIns="45720" rIns="91440" bIns="45720" rtlCol="0">
            <a:normAutofit/>
          </a:bodyPr>
          <a:lst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rgbClr val="63003C"/>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spcBef>
                <a:spcPts val="1200"/>
              </a:spcBef>
              <a:buNone/>
            </a:pPr>
            <a:r>
              <a:rPr lang="fr-FR" sz="4000" dirty="0">
                <a:solidFill>
                  <a:srgbClr val="313E48"/>
                </a:solidFill>
              </a:rPr>
              <a:t>Arnaud LE DIFFON </a:t>
            </a:r>
            <a:br>
              <a:rPr lang="fr-FR" sz="4000" dirty="0">
                <a:solidFill>
                  <a:srgbClr val="313E48"/>
                </a:solidFill>
              </a:rPr>
            </a:br>
            <a:r>
              <a:rPr lang="fr-FR" sz="3600" dirty="0">
                <a:solidFill>
                  <a:srgbClr val="7C8790"/>
                </a:solidFill>
              </a:rPr>
              <a:t>arnaud.le_diffon@ens-cachan.fr</a:t>
            </a:r>
          </a:p>
          <a:p>
            <a:pPr marL="0" indent="0">
              <a:spcBef>
                <a:spcPts val="1800"/>
              </a:spcBef>
              <a:buNone/>
            </a:pPr>
            <a:r>
              <a:rPr lang="fr-FR" sz="3600" dirty="0">
                <a:solidFill>
                  <a:srgbClr val="7C8790"/>
                </a:solidFill>
              </a:rPr>
              <a:t>https://ens-paris-saclay.fr/etudes/diplome-ens-paris-saclay/fesup-agregation/sciences-physiques-option-physique</a:t>
            </a:r>
          </a:p>
        </p:txBody>
      </p:sp>
      <p:sp>
        <p:nvSpPr>
          <p:cNvPr id="54" name="Espace réservé du contenu 9">
            <a:extLst>
              <a:ext uri="{FF2B5EF4-FFF2-40B4-BE49-F238E27FC236}">
                <a16:creationId xmlns:a16="http://schemas.microsoft.com/office/drawing/2014/main" id="{27F7F5AF-E8BF-C44A-BFED-0FF4E9824787}"/>
              </a:ext>
            </a:extLst>
          </p:cNvPr>
          <p:cNvSpPr txBox="1">
            <a:spLocks/>
          </p:cNvSpPr>
          <p:nvPr/>
        </p:nvSpPr>
        <p:spPr>
          <a:xfrm>
            <a:off x="2114152" y="34862750"/>
            <a:ext cx="12792160" cy="981006"/>
          </a:xfrm>
          <a:prstGeom prst="rect">
            <a:avLst/>
          </a:prstGeom>
          <a:solidFill>
            <a:srgbClr val="63003C"/>
          </a:solidFill>
        </p:spPr>
        <p:txBody>
          <a:bodyPr vert="horz" lIns="91440" tIns="45720" rIns="91440" bIns="45720" rtlCol="0" anchor="b">
            <a:normAutofit/>
          </a:bodyPr>
          <a:lstStyle>
            <a:lvl1pPr marL="0" indent="0" algn="l" defTabSz="3027487" rtl="0" eaLnBrk="1" latinLnBrk="0" hangingPunct="1">
              <a:lnSpc>
                <a:spcPct val="90000"/>
              </a:lnSpc>
              <a:spcBef>
                <a:spcPts val="3311"/>
              </a:spcBef>
              <a:buFont typeface="Arial" panose="020B0604020202020204" pitchFamily="34" charset="0"/>
              <a:buNone/>
              <a:defRPr sz="6600"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313E48"/>
                </a:solidFill>
                <a:latin typeface="Open Sans" panose="020B0606030504020204" pitchFamily="34" charset="0"/>
                <a:ea typeface="Open Sans" panose="020B0606030504020204" pitchFamily="34" charset="0"/>
                <a:cs typeface="Open Sans" panose="020B0606030504020204" pitchFamily="34"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7C8790"/>
                </a:solidFill>
                <a:latin typeface="Open Sans" panose="020B0606030504020204" pitchFamily="34" charset="0"/>
                <a:ea typeface="Open Sans" panose="020B0606030504020204" pitchFamily="34" charset="0"/>
                <a:cs typeface="Open Sans" panose="020B0606030504020204" pitchFamily="34"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fr-FR" sz="5400" dirty="0"/>
              <a:t>  Partenaires</a:t>
            </a:r>
          </a:p>
        </p:txBody>
      </p:sp>
      <p:pic>
        <p:nvPicPr>
          <p:cNvPr id="52" name="Image 51">
            <a:extLst>
              <a:ext uri="{FF2B5EF4-FFF2-40B4-BE49-F238E27FC236}">
                <a16:creationId xmlns:a16="http://schemas.microsoft.com/office/drawing/2014/main" id="{B8E8F04A-E7EB-A34E-A0F3-01B7B2A250EF}"/>
              </a:ext>
            </a:extLst>
          </p:cNvPr>
          <p:cNvPicPr>
            <a:picLocks noChangeAspect="1"/>
          </p:cNvPicPr>
          <p:nvPr/>
        </p:nvPicPr>
        <p:blipFill rotWithShape="1">
          <a:blip r:embed="rId3"/>
          <a:srcRect l="5911" t="13246" r="3395" b="7780"/>
          <a:stretch/>
        </p:blipFill>
        <p:spPr>
          <a:xfrm>
            <a:off x="2114152" y="36256116"/>
            <a:ext cx="3684599" cy="1448344"/>
          </a:xfrm>
          <a:prstGeom prst="rect">
            <a:avLst/>
          </a:prstGeom>
        </p:spPr>
      </p:pic>
      <p:pic>
        <p:nvPicPr>
          <p:cNvPr id="81" name="Espace réservé du contenu 78">
            <a:extLst>
              <a:ext uri="{FF2B5EF4-FFF2-40B4-BE49-F238E27FC236}">
                <a16:creationId xmlns:a16="http://schemas.microsoft.com/office/drawing/2014/main" id="{58169349-2719-CA4C-B6CB-F0D9A07EDADE}"/>
              </a:ext>
            </a:extLst>
          </p:cNvPr>
          <p:cNvPicPr>
            <a:picLocks noChangeAspect="1"/>
          </p:cNvPicPr>
          <p:nvPr/>
        </p:nvPicPr>
        <p:blipFill>
          <a:blip r:embed="rId4"/>
          <a:stretch>
            <a:fillRect/>
          </a:stretch>
        </p:blipFill>
        <p:spPr>
          <a:xfrm>
            <a:off x="2114401" y="630685"/>
            <a:ext cx="5037293" cy="2220742"/>
          </a:xfrm>
          <a:prstGeom prst="rect">
            <a:avLst/>
          </a:prstGeom>
        </p:spPr>
      </p:pic>
      <p:pic>
        <p:nvPicPr>
          <p:cNvPr id="80" name="Image 79">
            <a:extLst>
              <a:ext uri="{FF2B5EF4-FFF2-40B4-BE49-F238E27FC236}">
                <a16:creationId xmlns:a16="http://schemas.microsoft.com/office/drawing/2014/main" id="{B8093394-C40B-C440-BE72-15168B46176A}"/>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colorTemperature colorTemp="1500"/>
                    </a14:imgEffect>
                    <a14:imgEffect>
                      <a14:saturation sat="0"/>
                    </a14:imgEffect>
                    <a14:imgEffect>
                      <a14:brightnessContrast bright="40000" contrast="-40000"/>
                    </a14:imgEffect>
                  </a14:imgLayer>
                </a14:imgProps>
              </a:ext>
            </a:extLst>
          </a:blip>
          <a:srcRect l="49461"/>
          <a:stretch/>
        </p:blipFill>
        <p:spPr>
          <a:xfrm>
            <a:off x="7151635" y="621976"/>
            <a:ext cx="5092308" cy="2220741"/>
          </a:xfrm>
          <a:prstGeom prst="rect">
            <a:avLst/>
          </a:prstGeom>
          <a:solidFill>
            <a:srgbClr val="7C8790"/>
          </a:solidFill>
          <a:ln w="12700">
            <a:noFill/>
          </a:ln>
        </p:spPr>
      </p:pic>
      <p:pic>
        <p:nvPicPr>
          <p:cNvPr id="121" name="Image 120">
            <a:extLst>
              <a:ext uri="{FF2B5EF4-FFF2-40B4-BE49-F238E27FC236}">
                <a16:creationId xmlns:a16="http://schemas.microsoft.com/office/drawing/2014/main" id="{A005250B-42A8-7F40-98A5-15CF618EEE08}"/>
              </a:ext>
            </a:extLst>
          </p:cNvPr>
          <p:cNvPicPr>
            <a:picLocks noChangeAspect="1"/>
          </p:cNvPicPr>
          <p:nvPr/>
        </p:nvPicPr>
        <p:blipFill>
          <a:blip r:embed="rId7"/>
          <a:stretch>
            <a:fillRect/>
          </a:stretch>
        </p:blipFill>
        <p:spPr>
          <a:xfrm>
            <a:off x="6618201" y="36007124"/>
            <a:ext cx="3406000" cy="2110760"/>
          </a:xfrm>
          <a:prstGeom prst="rect">
            <a:avLst/>
          </a:prstGeom>
        </p:spPr>
      </p:pic>
      <p:sp>
        <p:nvSpPr>
          <p:cNvPr id="72" name="Rectangle : coins arrondis 67">
            <a:extLst>
              <a:ext uri="{FF2B5EF4-FFF2-40B4-BE49-F238E27FC236}">
                <a16:creationId xmlns:a16="http://schemas.microsoft.com/office/drawing/2014/main" id="{84DBB4CB-762F-A244-A45D-7B809112BECF}"/>
              </a:ext>
            </a:extLst>
          </p:cNvPr>
          <p:cNvSpPr/>
          <p:nvPr/>
        </p:nvSpPr>
        <p:spPr>
          <a:xfrm>
            <a:off x="2182599" y="23260543"/>
            <a:ext cx="12841200" cy="900000"/>
          </a:xfrm>
          <a:prstGeom prst="roundRect">
            <a:avLst/>
          </a:prstGeom>
          <a:solidFill>
            <a:srgbClr val="88AEC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192119" tIns="192119" rIns="192119" bIns="192119" numCol="1" spcCol="1270" anchor="ctr" anchorCtr="0">
            <a:noAutofit/>
          </a:bodyPr>
          <a:lstStyle/>
          <a:p>
            <a:pPr algn="ctr" defTabSz="933450">
              <a:lnSpc>
                <a:spcPct val="90000"/>
              </a:lnSpc>
              <a:spcBef>
                <a:spcPct val="0"/>
              </a:spcBef>
              <a:spcAft>
                <a:spcPct val="35000"/>
              </a:spcAft>
            </a:pPr>
            <a:r>
              <a:rPr lang="fr-FR" sz="3200" dirty="0"/>
              <a:t>Physique expérimentale: pratique et modélisation I</a:t>
            </a:r>
          </a:p>
        </p:txBody>
      </p:sp>
      <p:sp>
        <p:nvSpPr>
          <p:cNvPr id="73" name="Rectangle : coins arrondis 68">
            <a:extLst>
              <a:ext uri="{FF2B5EF4-FFF2-40B4-BE49-F238E27FC236}">
                <a16:creationId xmlns:a16="http://schemas.microsoft.com/office/drawing/2014/main" id="{9449E483-93D7-F648-8340-B72F0212C2DE}"/>
              </a:ext>
            </a:extLst>
          </p:cNvPr>
          <p:cNvSpPr/>
          <p:nvPr/>
        </p:nvSpPr>
        <p:spPr>
          <a:xfrm>
            <a:off x="2182598" y="25258741"/>
            <a:ext cx="12841200" cy="900000"/>
          </a:xfrm>
          <a:prstGeom prst="roundRect">
            <a:avLst/>
          </a:prstGeom>
          <a:solidFill>
            <a:srgbClr val="88AEC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192119" tIns="192119" rIns="192119" bIns="192119" numCol="1" spcCol="1270" anchor="ctr" anchorCtr="0">
            <a:noAutofit/>
          </a:bodyPr>
          <a:lstStyle/>
          <a:p>
            <a:pPr algn="ctr" defTabSz="933450">
              <a:lnSpc>
                <a:spcPct val="90000"/>
              </a:lnSpc>
              <a:spcBef>
                <a:spcPct val="0"/>
              </a:spcBef>
              <a:spcAft>
                <a:spcPct val="35000"/>
              </a:spcAft>
            </a:pPr>
            <a:r>
              <a:rPr lang="fr-FR" sz="3200" dirty="0"/>
              <a:t>Enseignement de la chimie I</a:t>
            </a:r>
          </a:p>
        </p:txBody>
      </p:sp>
      <p:sp>
        <p:nvSpPr>
          <p:cNvPr id="74" name="Rectangle : coins arrondis 70">
            <a:extLst>
              <a:ext uri="{FF2B5EF4-FFF2-40B4-BE49-F238E27FC236}">
                <a16:creationId xmlns:a16="http://schemas.microsoft.com/office/drawing/2014/main" id="{7611E136-A5BB-E44A-AC87-3E9F71245D0D}"/>
              </a:ext>
            </a:extLst>
          </p:cNvPr>
          <p:cNvSpPr/>
          <p:nvPr/>
        </p:nvSpPr>
        <p:spPr>
          <a:xfrm>
            <a:off x="2182599" y="24259642"/>
            <a:ext cx="12841200" cy="900000"/>
          </a:xfrm>
          <a:prstGeom prst="roundRect">
            <a:avLst/>
          </a:prstGeom>
          <a:solidFill>
            <a:srgbClr val="88AEC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192119" tIns="192119" rIns="192119" bIns="192119" numCol="1" spcCol="1270" anchor="ctr" anchorCtr="0">
            <a:noAutofit/>
          </a:bodyPr>
          <a:lstStyle/>
          <a:p>
            <a:pPr algn="ctr" defTabSz="933450">
              <a:lnSpc>
                <a:spcPct val="90000"/>
              </a:lnSpc>
              <a:spcBef>
                <a:spcPct val="0"/>
              </a:spcBef>
              <a:spcAft>
                <a:spcPct val="35000"/>
              </a:spcAft>
            </a:pPr>
            <a:r>
              <a:rPr lang="fr-FR" sz="3200" dirty="0"/>
              <a:t>Enseignement de la physique I</a:t>
            </a:r>
          </a:p>
        </p:txBody>
      </p:sp>
      <p:pic>
        <p:nvPicPr>
          <p:cNvPr id="88" name="Image 87">
            <a:extLst>
              <a:ext uri="{FF2B5EF4-FFF2-40B4-BE49-F238E27FC236}">
                <a16:creationId xmlns:a16="http://schemas.microsoft.com/office/drawing/2014/main" id="{F849641D-04EE-7441-AEE9-3931B988809D}"/>
              </a:ext>
            </a:extLst>
          </p:cNvPr>
          <p:cNvPicPr>
            <a:picLocks noChangeAspect="1"/>
          </p:cNvPicPr>
          <p:nvPr/>
        </p:nvPicPr>
        <p:blipFill>
          <a:blip r:embed="rId8"/>
          <a:stretch>
            <a:fillRect/>
          </a:stretch>
        </p:blipFill>
        <p:spPr>
          <a:xfrm>
            <a:off x="24561062" y="36273207"/>
            <a:ext cx="3600000" cy="3600000"/>
          </a:xfrm>
          <a:prstGeom prst="ellipse">
            <a:avLst/>
          </a:prstGeom>
        </p:spPr>
      </p:pic>
      <p:sp>
        <p:nvSpPr>
          <p:cNvPr id="35" name="Rectangle : coins arrondis 54">
            <a:extLst>
              <a:ext uri="{FF2B5EF4-FFF2-40B4-BE49-F238E27FC236}">
                <a16:creationId xmlns:a16="http://schemas.microsoft.com/office/drawing/2014/main" id="{F84A8102-A0A2-C74B-BE90-635D137768AF}"/>
              </a:ext>
            </a:extLst>
          </p:cNvPr>
          <p:cNvSpPr/>
          <p:nvPr/>
        </p:nvSpPr>
        <p:spPr>
          <a:xfrm>
            <a:off x="2182601" y="20263246"/>
            <a:ext cx="12841200" cy="900000"/>
          </a:xfrm>
          <a:prstGeom prst="roundRect">
            <a:avLst/>
          </a:prstGeom>
          <a:solidFill>
            <a:srgbClr val="7C8790"/>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95323" tIns="95323" rIns="95323" bIns="95323" numCol="1" spcCol="1270" anchor="ctr" anchorCtr="0">
            <a:noAutofit/>
          </a:bodyPr>
          <a:lstStyle/>
          <a:p>
            <a:pPr algn="ctr" defTabSz="933450">
              <a:lnSpc>
                <a:spcPct val="90000"/>
              </a:lnSpc>
              <a:spcBef>
                <a:spcPct val="0"/>
              </a:spcBef>
              <a:spcAft>
                <a:spcPct val="35000"/>
              </a:spcAft>
            </a:pPr>
            <a:r>
              <a:rPr lang="fr-FR" sz="3200" dirty="0"/>
              <a:t>Concepts fondamentaux et applications de la physique I</a:t>
            </a:r>
          </a:p>
        </p:txBody>
      </p:sp>
      <p:sp>
        <p:nvSpPr>
          <p:cNvPr id="36" name="Rectangle : coins arrondis 54">
            <a:extLst>
              <a:ext uri="{FF2B5EF4-FFF2-40B4-BE49-F238E27FC236}">
                <a16:creationId xmlns:a16="http://schemas.microsoft.com/office/drawing/2014/main" id="{C9C4811F-E695-9742-BDF7-B0AE99065863}"/>
              </a:ext>
            </a:extLst>
          </p:cNvPr>
          <p:cNvSpPr/>
          <p:nvPr/>
        </p:nvSpPr>
        <p:spPr>
          <a:xfrm>
            <a:off x="2182601" y="21262345"/>
            <a:ext cx="12841200" cy="900000"/>
          </a:xfrm>
          <a:prstGeom prst="roundRect">
            <a:avLst/>
          </a:prstGeom>
          <a:solidFill>
            <a:srgbClr val="7C8790"/>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95323" tIns="95323" rIns="95323" bIns="95323" numCol="1" spcCol="1270" anchor="ctr" anchorCtr="0">
            <a:noAutofit/>
          </a:bodyPr>
          <a:lstStyle/>
          <a:p>
            <a:pPr algn="ctr" defTabSz="933450">
              <a:lnSpc>
                <a:spcPct val="90000"/>
              </a:lnSpc>
              <a:spcBef>
                <a:spcPct val="0"/>
              </a:spcBef>
              <a:spcAft>
                <a:spcPct val="35000"/>
              </a:spcAft>
            </a:pPr>
            <a:r>
              <a:rPr lang="fr-FR" sz="3200" dirty="0"/>
              <a:t>Concepts fondamentaux et applications de la chimie I</a:t>
            </a:r>
          </a:p>
        </p:txBody>
      </p:sp>
      <p:sp>
        <p:nvSpPr>
          <p:cNvPr id="37" name="Rectangle : coins arrondis 54">
            <a:extLst>
              <a:ext uri="{FF2B5EF4-FFF2-40B4-BE49-F238E27FC236}">
                <a16:creationId xmlns:a16="http://schemas.microsoft.com/office/drawing/2014/main" id="{45BCC537-56A4-A844-960F-FE596F430A32}"/>
              </a:ext>
            </a:extLst>
          </p:cNvPr>
          <p:cNvSpPr/>
          <p:nvPr/>
        </p:nvSpPr>
        <p:spPr>
          <a:xfrm>
            <a:off x="2182601" y="22261444"/>
            <a:ext cx="12841200" cy="900000"/>
          </a:xfrm>
          <a:prstGeom prst="roundRect">
            <a:avLst/>
          </a:prstGeom>
          <a:solidFill>
            <a:srgbClr val="7C8790"/>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95323" tIns="95323" rIns="95323" bIns="95323" numCol="1" spcCol="1270" anchor="ctr" anchorCtr="0">
            <a:noAutofit/>
          </a:bodyPr>
          <a:lstStyle/>
          <a:p>
            <a:pPr algn="ctr" defTabSz="933450">
              <a:lnSpc>
                <a:spcPct val="90000"/>
              </a:lnSpc>
              <a:spcBef>
                <a:spcPct val="0"/>
              </a:spcBef>
              <a:spcAft>
                <a:spcPct val="35000"/>
              </a:spcAft>
            </a:pPr>
            <a:r>
              <a:rPr lang="fr-FR" sz="3200" dirty="0"/>
              <a:t>Concepts avancés et applications modernes de la physique I</a:t>
            </a:r>
          </a:p>
        </p:txBody>
      </p:sp>
      <p:sp>
        <p:nvSpPr>
          <p:cNvPr id="45" name="Rectangle : coins arrondis 67">
            <a:extLst>
              <a:ext uri="{FF2B5EF4-FFF2-40B4-BE49-F238E27FC236}">
                <a16:creationId xmlns:a16="http://schemas.microsoft.com/office/drawing/2014/main" id="{BFB5018D-E1E2-F64A-A0D5-F28DE2D95832}"/>
              </a:ext>
            </a:extLst>
          </p:cNvPr>
          <p:cNvSpPr/>
          <p:nvPr/>
        </p:nvSpPr>
        <p:spPr>
          <a:xfrm>
            <a:off x="15348117" y="23265248"/>
            <a:ext cx="12841200" cy="900000"/>
          </a:xfrm>
          <a:prstGeom prst="roundRect">
            <a:avLst/>
          </a:prstGeom>
          <a:solidFill>
            <a:srgbClr val="88AEC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192119" tIns="192119" rIns="192119" bIns="192119" numCol="1" spcCol="1270" anchor="ctr" anchorCtr="0">
            <a:noAutofit/>
          </a:bodyPr>
          <a:lstStyle/>
          <a:p>
            <a:pPr algn="ctr" defTabSz="933450">
              <a:lnSpc>
                <a:spcPct val="90000"/>
              </a:lnSpc>
              <a:spcBef>
                <a:spcPct val="0"/>
              </a:spcBef>
              <a:spcAft>
                <a:spcPct val="35000"/>
              </a:spcAft>
            </a:pPr>
            <a:r>
              <a:rPr lang="fr-FR" sz="3200" dirty="0"/>
              <a:t>Physique expérimentale: pratique et modélisation II</a:t>
            </a:r>
          </a:p>
        </p:txBody>
      </p:sp>
      <p:sp>
        <p:nvSpPr>
          <p:cNvPr id="46" name="Rectangle : coins arrondis 68">
            <a:extLst>
              <a:ext uri="{FF2B5EF4-FFF2-40B4-BE49-F238E27FC236}">
                <a16:creationId xmlns:a16="http://schemas.microsoft.com/office/drawing/2014/main" id="{CF89971E-A2FD-8A42-AAA9-DAA22F4A2F9B}"/>
              </a:ext>
            </a:extLst>
          </p:cNvPr>
          <p:cNvSpPr/>
          <p:nvPr/>
        </p:nvSpPr>
        <p:spPr>
          <a:xfrm>
            <a:off x="15348116" y="25263446"/>
            <a:ext cx="12841200" cy="900000"/>
          </a:xfrm>
          <a:prstGeom prst="roundRect">
            <a:avLst/>
          </a:prstGeom>
          <a:solidFill>
            <a:srgbClr val="88AEC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192119" tIns="192119" rIns="192119" bIns="192119" numCol="1" spcCol="1270" anchor="ctr" anchorCtr="0">
            <a:noAutofit/>
          </a:bodyPr>
          <a:lstStyle/>
          <a:p>
            <a:pPr algn="ctr" defTabSz="933450">
              <a:lnSpc>
                <a:spcPct val="90000"/>
              </a:lnSpc>
              <a:spcBef>
                <a:spcPct val="0"/>
              </a:spcBef>
              <a:spcAft>
                <a:spcPct val="35000"/>
              </a:spcAft>
            </a:pPr>
            <a:r>
              <a:rPr lang="fr-FR" sz="3200" dirty="0"/>
              <a:t>Enseignement de la chimie II</a:t>
            </a:r>
          </a:p>
        </p:txBody>
      </p:sp>
      <p:sp>
        <p:nvSpPr>
          <p:cNvPr id="47" name="Rectangle : coins arrondis 70">
            <a:extLst>
              <a:ext uri="{FF2B5EF4-FFF2-40B4-BE49-F238E27FC236}">
                <a16:creationId xmlns:a16="http://schemas.microsoft.com/office/drawing/2014/main" id="{63B7504E-1030-5545-9035-CFFF5CFCBEB7}"/>
              </a:ext>
            </a:extLst>
          </p:cNvPr>
          <p:cNvSpPr/>
          <p:nvPr/>
        </p:nvSpPr>
        <p:spPr>
          <a:xfrm>
            <a:off x="15348117" y="24264347"/>
            <a:ext cx="12841200" cy="900000"/>
          </a:xfrm>
          <a:prstGeom prst="roundRect">
            <a:avLst/>
          </a:prstGeom>
          <a:solidFill>
            <a:srgbClr val="88AECB"/>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192119" tIns="192119" rIns="192119" bIns="192119" numCol="1" spcCol="1270" anchor="ctr" anchorCtr="0">
            <a:noAutofit/>
          </a:bodyPr>
          <a:lstStyle/>
          <a:p>
            <a:pPr algn="ctr" defTabSz="933450">
              <a:lnSpc>
                <a:spcPct val="90000"/>
              </a:lnSpc>
              <a:spcBef>
                <a:spcPct val="0"/>
              </a:spcBef>
              <a:spcAft>
                <a:spcPct val="35000"/>
              </a:spcAft>
            </a:pPr>
            <a:r>
              <a:rPr lang="fr-FR" sz="3200" dirty="0"/>
              <a:t>Enseignement de la physique II</a:t>
            </a:r>
          </a:p>
        </p:txBody>
      </p:sp>
      <p:sp>
        <p:nvSpPr>
          <p:cNvPr id="55" name="Rectangle : coins arrondis 54">
            <a:extLst>
              <a:ext uri="{FF2B5EF4-FFF2-40B4-BE49-F238E27FC236}">
                <a16:creationId xmlns:a16="http://schemas.microsoft.com/office/drawing/2014/main" id="{C7B867B2-2F81-1D4F-A89A-FEF40CC6FDBD}"/>
              </a:ext>
            </a:extLst>
          </p:cNvPr>
          <p:cNvSpPr/>
          <p:nvPr/>
        </p:nvSpPr>
        <p:spPr>
          <a:xfrm>
            <a:off x="15348119" y="20267951"/>
            <a:ext cx="12841200" cy="900000"/>
          </a:xfrm>
          <a:prstGeom prst="roundRect">
            <a:avLst/>
          </a:prstGeom>
          <a:solidFill>
            <a:srgbClr val="7C8790"/>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95323" tIns="95323" rIns="95323" bIns="95323" numCol="1" spcCol="1270" anchor="ctr" anchorCtr="0">
            <a:noAutofit/>
          </a:bodyPr>
          <a:lstStyle/>
          <a:p>
            <a:pPr algn="ctr" defTabSz="933450">
              <a:lnSpc>
                <a:spcPct val="90000"/>
              </a:lnSpc>
              <a:spcBef>
                <a:spcPct val="0"/>
              </a:spcBef>
              <a:spcAft>
                <a:spcPct val="35000"/>
              </a:spcAft>
            </a:pPr>
            <a:r>
              <a:rPr lang="fr-FR" sz="3200" dirty="0"/>
              <a:t>Concepts fondamentaux et applications de la physique II</a:t>
            </a:r>
          </a:p>
        </p:txBody>
      </p:sp>
      <p:sp>
        <p:nvSpPr>
          <p:cNvPr id="56" name="Rectangle : coins arrondis 54">
            <a:extLst>
              <a:ext uri="{FF2B5EF4-FFF2-40B4-BE49-F238E27FC236}">
                <a16:creationId xmlns:a16="http://schemas.microsoft.com/office/drawing/2014/main" id="{F60CF4D4-CB7A-8849-BBC9-BEC1697FD50A}"/>
              </a:ext>
            </a:extLst>
          </p:cNvPr>
          <p:cNvSpPr/>
          <p:nvPr/>
        </p:nvSpPr>
        <p:spPr>
          <a:xfrm>
            <a:off x="15348119" y="21267050"/>
            <a:ext cx="12841200" cy="900000"/>
          </a:xfrm>
          <a:prstGeom prst="roundRect">
            <a:avLst/>
          </a:prstGeom>
          <a:solidFill>
            <a:srgbClr val="7C8790"/>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95323" tIns="95323" rIns="95323" bIns="95323" numCol="1" spcCol="1270" anchor="ctr" anchorCtr="0">
            <a:noAutofit/>
          </a:bodyPr>
          <a:lstStyle/>
          <a:p>
            <a:pPr algn="ctr" defTabSz="933450">
              <a:lnSpc>
                <a:spcPct val="90000"/>
              </a:lnSpc>
              <a:spcBef>
                <a:spcPct val="0"/>
              </a:spcBef>
              <a:spcAft>
                <a:spcPct val="35000"/>
              </a:spcAft>
            </a:pPr>
            <a:r>
              <a:rPr lang="fr-FR" sz="3200" dirty="0"/>
              <a:t>Concepts fondamentaux et applications de la chimie II</a:t>
            </a:r>
          </a:p>
        </p:txBody>
      </p:sp>
      <p:sp>
        <p:nvSpPr>
          <p:cNvPr id="57" name="Rectangle : coins arrondis 54">
            <a:extLst>
              <a:ext uri="{FF2B5EF4-FFF2-40B4-BE49-F238E27FC236}">
                <a16:creationId xmlns:a16="http://schemas.microsoft.com/office/drawing/2014/main" id="{9955B5DD-A59F-8A4B-9103-EB3584B57F5C}"/>
              </a:ext>
            </a:extLst>
          </p:cNvPr>
          <p:cNvSpPr/>
          <p:nvPr/>
        </p:nvSpPr>
        <p:spPr>
          <a:xfrm>
            <a:off x="15348119" y="22266149"/>
            <a:ext cx="12841200" cy="900000"/>
          </a:xfrm>
          <a:prstGeom prst="roundRect">
            <a:avLst/>
          </a:prstGeom>
          <a:solidFill>
            <a:srgbClr val="7C8790"/>
          </a:solidFill>
        </p:spPr>
        <p:style>
          <a:lnRef idx="3">
            <a:schemeClr val="lt2">
              <a:hueOff val="0"/>
              <a:satOff val="0"/>
              <a:lumOff val="0"/>
              <a:alphaOff val="0"/>
            </a:schemeClr>
          </a:lnRef>
          <a:fillRef idx="1">
            <a:scrgbClr r="0" g="0" b="0"/>
          </a:fillRef>
          <a:effectRef idx="1">
            <a:schemeClr val="dk2">
              <a:hueOff val="0"/>
              <a:satOff val="0"/>
              <a:lumOff val="0"/>
              <a:alphaOff val="0"/>
            </a:schemeClr>
          </a:effectRef>
          <a:fontRef idx="minor">
            <a:schemeClr val="lt1"/>
          </a:fontRef>
        </p:style>
        <p:txBody>
          <a:bodyPr spcFirstLastPara="0" vert="horz" wrap="square" lIns="95323" tIns="95323" rIns="95323" bIns="95323" numCol="1" spcCol="1270" anchor="ctr" anchorCtr="0">
            <a:noAutofit/>
          </a:bodyPr>
          <a:lstStyle/>
          <a:p>
            <a:pPr algn="ctr" defTabSz="933450">
              <a:lnSpc>
                <a:spcPct val="90000"/>
              </a:lnSpc>
              <a:spcBef>
                <a:spcPct val="0"/>
              </a:spcBef>
              <a:spcAft>
                <a:spcPct val="35000"/>
              </a:spcAft>
            </a:pPr>
            <a:r>
              <a:rPr lang="fr-FR" sz="3200" dirty="0"/>
              <a:t>Concepts avancés et applications modernes de la physique II</a:t>
            </a:r>
          </a:p>
        </p:txBody>
      </p:sp>
    </p:spTree>
    <p:extLst>
      <p:ext uri="{BB962C8B-B14F-4D97-AF65-F5344CB8AC3E}">
        <p14:creationId xmlns:p14="http://schemas.microsoft.com/office/powerpoint/2010/main" val="7779854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Saclay">
      <a:majorFont>
        <a:latin typeface="Open Sans"/>
        <a:ea typeface=""/>
        <a:cs typeface=""/>
      </a:majorFont>
      <a:minorFont>
        <a:latin typeface="Open Sans"/>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ormat xmlns="http://schemas.microsoft.com/sharepoint/v3/fields">pptx</_Forma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A5375287F7B842B1714C41EEC5F404" ma:contentTypeVersion="4" ma:contentTypeDescription="Crée un document." ma:contentTypeScope="" ma:versionID="d1ef45c012eea0071ff951082d91b862">
  <xsd:schema xmlns:xsd="http://www.w3.org/2001/XMLSchema" xmlns:xs="http://www.w3.org/2001/XMLSchema" xmlns:p="http://schemas.microsoft.com/office/2006/metadata/properties" xmlns:ns2="http://schemas.microsoft.com/sharepoint/v3/fields" targetNamespace="http://schemas.microsoft.com/office/2006/metadata/properties" ma:root="true" ma:fieldsID="64e9bf36bc789e2afd72475ca03152d8" ns2:_="">
    <xsd:import namespace="http://schemas.microsoft.com/sharepoint/v3/fields"/>
    <xsd:element name="properties">
      <xsd:complexType>
        <xsd:sequence>
          <xsd:element name="documentManagement">
            <xsd:complexType>
              <xsd:all>
                <xsd:element ref="ns2: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8" nillable="true" ma:displayName="Format" ma:description="Type de support, format de fichier ou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10" ma:displayName="Commentaires"/>
        <xsd:element name="keywords" minOccurs="0" maxOccurs="1" type="xsd:string"/>
        <xsd:element ref="dc:language" minOccurs="0" maxOccurs="1"/>
        <xsd:element name="category" minOccurs="0" maxOccurs="1" type="xsd:string" ma:index="9" ma:displayName="Type de document"/>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F3D6B-20E9-446D-A449-BF6E932FFF1C}">
  <ds:schemaRefs>
    <ds:schemaRef ds:uri="http://schemas.microsoft.com/sharepoint/v3/contenttype/forms"/>
  </ds:schemaRefs>
</ds:datastoreItem>
</file>

<file path=customXml/itemProps2.xml><?xml version="1.0" encoding="utf-8"?>
<ds:datastoreItem xmlns:ds="http://schemas.openxmlformats.org/officeDocument/2006/customXml" ds:itemID="{2CF25768-3CE1-442E-A061-A7089D01C3E4}">
  <ds:schemaRefs>
    <ds:schemaRef ds:uri="http://schemas.microsoft.com/office/2006/documentManagement/types"/>
    <ds:schemaRef ds:uri="http://schemas.microsoft.com/office/2006/metadata/properties"/>
    <ds:schemaRef ds:uri="http://schemas.microsoft.com/sharepoint/v3/fields"/>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E098B304-6E2C-4D55-9EDE-E4F9128CE6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26627</TotalTime>
  <Words>295</Words>
  <Application>Microsoft Office PowerPoint</Application>
  <PresentationFormat>Personnalisé</PresentationFormat>
  <Paragraphs>26</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Open Sans</vt:lpstr>
      <vt:lpstr>Open Sans Semibold</vt:lpstr>
      <vt:lpstr>Thème Office</vt:lpstr>
      <vt:lpstr>M2 Formation Enseignement Supérieur en Physique – Paris-Saclay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Virginie Paris</dc:creator>
  <cp:keywords/>
  <dc:description>Modèle de poster scientifique format portrait</dc:description>
  <cp:lastModifiedBy>Sabrina Soccard</cp:lastModifiedBy>
  <cp:revision>109</cp:revision>
  <dcterms:created xsi:type="dcterms:W3CDTF">2021-07-05T14:20:46Z</dcterms:created>
  <dcterms:modified xsi:type="dcterms:W3CDTF">2022-09-20T09:32:52Z</dcterms:modified>
  <cp:category>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0x01010014A5375287F7B842B1714C41EEC5F404</vt:lpwstr>
  </property>
</Properties>
</file>