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6" r:id="rId2"/>
    <p:sldId id="267" r:id="rId3"/>
    <p:sldId id="268" r:id="rId4"/>
    <p:sldId id="263" r:id="rId5"/>
    <p:sldId id="262" r:id="rId6"/>
    <p:sldId id="257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E48"/>
    <a:srgbClr val="6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7C7DC61-64B3-4196-829F-3E1225929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151200"/>
            <a:ext cx="873332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9246742" y="6092687"/>
            <a:ext cx="2852493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F1CFD3-E1F5-4F25-AFD6-F05B33F1E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151200"/>
            <a:ext cx="873332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623393" y="1556793"/>
            <a:ext cx="10177132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3393" y="1556793"/>
            <a:ext cx="5472608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811" y="1563081"/>
            <a:ext cx="5114797" cy="4400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0712" y="6321450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83" y="6306259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06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4BBD7A-50D8-4C65-825C-D4EF3D3E5FD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0" y="6048000"/>
            <a:ext cx="27946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fr-FR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ahmet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</a:t>
            </a:r>
            <a:r>
              <a:rPr lang="en-US" dirty="0" err="1"/>
              <a:t>ou</a:t>
            </a:r>
            <a:r>
              <a:rPr lang="en-US" dirty="0"/>
              <a:t> sous </a:t>
            </a:r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19229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9C59-DF21-4044-A0E3-7A1CA6F6D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Lorem ipsum dolor </a:t>
            </a:r>
            <a:br>
              <a:rPr lang="en-US" dirty="0"/>
            </a:br>
            <a:r>
              <a:rPr lang="en-US" dirty="0"/>
              <a:t>sit </a:t>
            </a:r>
            <a:r>
              <a:rPr lang="fr-FR" dirty="0"/>
              <a:t>titre</a:t>
            </a:r>
            <a:r>
              <a:rPr lang="en-US" dirty="0"/>
              <a:t> </a:t>
            </a:r>
            <a:r>
              <a:rPr lang="en-US" dirty="0" err="1"/>
              <a:t>ahmet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B218-499E-AD4F-9772-A5643AD3C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Date ou sous titre</a:t>
            </a:r>
          </a:p>
        </p:txBody>
      </p:sp>
    </p:spTree>
    <p:extLst>
      <p:ext uri="{BB962C8B-B14F-4D97-AF65-F5344CB8AC3E}">
        <p14:creationId xmlns:p14="http://schemas.microsoft.com/office/powerpoint/2010/main" val="378735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0E71-5B83-3846-A3BA-B00FF702A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Ouverture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sans image</a:t>
            </a:r>
          </a:p>
        </p:txBody>
      </p:sp>
    </p:spTree>
    <p:extLst>
      <p:ext uri="{BB962C8B-B14F-4D97-AF65-F5344CB8AC3E}">
        <p14:creationId xmlns:p14="http://schemas.microsoft.com/office/powerpoint/2010/main" val="317185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27790"/>
          <a:stretch/>
        </p:blipFill>
        <p:spPr>
          <a:xfrm>
            <a:off x="0" y="-1"/>
            <a:ext cx="6570453" cy="66317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9" y="1244506"/>
            <a:ext cx="4786542" cy="3252160"/>
          </a:xfrm>
        </p:spPr>
        <p:txBody>
          <a:bodyPr/>
          <a:lstStyle/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partie</a:t>
            </a:r>
            <a:r>
              <a:rPr lang="en-US" dirty="0"/>
              <a:t>, lorem ipsum</a:t>
            </a:r>
          </a:p>
        </p:txBody>
      </p:sp>
    </p:spTree>
    <p:extLst>
      <p:ext uri="{BB962C8B-B14F-4D97-AF65-F5344CB8AC3E}">
        <p14:creationId xmlns:p14="http://schemas.microsoft.com/office/powerpoint/2010/main" val="353686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26870" r="3828" b="1014"/>
          <a:stretch/>
        </p:blipFill>
        <p:spPr>
          <a:xfrm>
            <a:off x="0" y="1"/>
            <a:ext cx="12192000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9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10" name="Espace réservé du texte 3"/>
          <p:cNvSpPr txBox="1">
            <a:spLocks/>
          </p:cNvSpPr>
          <p:nvPr/>
        </p:nvSpPr>
        <p:spPr>
          <a:xfrm>
            <a:off x="1909311" y="1637331"/>
            <a:ext cx="8044906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Corps de texte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923CD-45DF-9448-B44B-C121FABD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13E48"/>
                </a:solidFill>
              </a:rPr>
              <a:t>Titre </a:t>
            </a:r>
            <a:r>
              <a:rPr lang="fr-FR" dirty="0" err="1">
                <a:solidFill>
                  <a:srgbClr val="313E48"/>
                </a:solidFill>
              </a:rPr>
              <a:t>lorem</a:t>
            </a:r>
            <a:r>
              <a:rPr lang="fr-FR" dirty="0">
                <a:solidFill>
                  <a:srgbClr val="313E48"/>
                </a:solidFill>
              </a:rPr>
              <a:t> </a:t>
            </a:r>
            <a:r>
              <a:rPr lang="fr-FR" dirty="0" err="1">
                <a:solidFill>
                  <a:srgbClr val="313E48"/>
                </a:solidFill>
              </a:rPr>
              <a:t>ipsum</a:t>
            </a:r>
            <a:r>
              <a:rPr lang="fr-FR" dirty="0">
                <a:solidFill>
                  <a:srgbClr val="313E48"/>
                </a:solidFill>
              </a:rPr>
              <a:t> </a:t>
            </a:r>
            <a:r>
              <a:rPr lang="fr-FR" dirty="0" err="1">
                <a:solidFill>
                  <a:srgbClr val="313E48"/>
                </a:solidFill>
              </a:rPr>
              <a:t>dolor</a:t>
            </a:r>
            <a:r>
              <a:rPr lang="fr-FR" dirty="0">
                <a:solidFill>
                  <a:srgbClr val="313E48"/>
                </a:solidFill>
              </a:rPr>
              <a:t> </a:t>
            </a:r>
            <a:r>
              <a:rPr lang="fr-FR" dirty="0" err="1">
                <a:solidFill>
                  <a:srgbClr val="313E48"/>
                </a:solidFill>
              </a:rPr>
              <a:t>sit</a:t>
            </a:r>
            <a:endParaRPr lang="fr-FR" dirty="0">
              <a:solidFill>
                <a:srgbClr val="313E48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949DE-4768-7144-9464-E25DC45F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Niveau</a:t>
            </a:r>
            <a:r>
              <a:rPr lang="en-US" dirty="0"/>
              <a:t> 1 </a:t>
            </a:r>
            <a:r>
              <a:rPr lang="en-US" dirty="0" err="1"/>
              <a:t>texte</a:t>
            </a:r>
            <a:r>
              <a:rPr lang="en-US" dirty="0"/>
              <a:t> lorem ipsum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 </a:t>
            </a:r>
            <a:r>
              <a:rPr lang="en-US" dirty="0" err="1"/>
              <a:t>texte</a:t>
            </a:r>
            <a:r>
              <a:rPr lang="en-US" dirty="0"/>
              <a:t> lorem ipsum dolor sit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Niveau</a:t>
            </a:r>
            <a:r>
              <a:rPr lang="en-US" dirty="0"/>
              <a:t> 3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fr-FR" dirty="0" err="1"/>
              <a:t>lorem</a:t>
            </a:r>
            <a:r>
              <a:rPr lang="en-US" dirty="0"/>
              <a:t>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80580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10" name="Espace réservé du texte 3"/>
          <p:cNvSpPr txBox="1">
            <a:spLocks/>
          </p:cNvSpPr>
          <p:nvPr/>
        </p:nvSpPr>
        <p:spPr>
          <a:xfrm>
            <a:off x="1909312" y="1637331"/>
            <a:ext cx="4264327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Corps de texte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30568" r="29787" b="15219"/>
          <a:stretch/>
        </p:blipFill>
        <p:spPr>
          <a:xfrm>
            <a:off x="6991643" y="1484548"/>
            <a:ext cx="4782007" cy="44787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66F3F7-FD26-064D-B274-F9A1378A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Titre </a:t>
            </a:r>
            <a:r>
              <a:rPr lang="fr-FR" dirty="0" err="1">
                <a:solidFill>
                  <a:schemeClr val="tx2"/>
                </a:solidFill>
              </a:rPr>
              <a:t>lorem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ipsum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dolor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sit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F1B497-7E0F-E340-BF41-64E0C9F6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Niveau</a:t>
            </a:r>
            <a:r>
              <a:rPr lang="en-US" dirty="0"/>
              <a:t> 1 </a:t>
            </a:r>
            <a:r>
              <a:rPr lang="en-US" dirty="0" err="1"/>
              <a:t>texte</a:t>
            </a:r>
            <a:r>
              <a:rPr lang="en-US" dirty="0"/>
              <a:t> lorem ipsum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 </a:t>
            </a:r>
            <a:r>
              <a:rPr lang="en-US" dirty="0" err="1"/>
              <a:t>texte</a:t>
            </a:r>
            <a:r>
              <a:rPr lang="en-US" dirty="0"/>
              <a:t> lorem ipsum dolor sit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 </a:t>
            </a:r>
            <a:r>
              <a:rPr lang="en-US" dirty="0" err="1"/>
              <a:t>texte</a:t>
            </a:r>
            <a:r>
              <a:rPr lang="en-US" dirty="0"/>
              <a:t> lorem ipsum dolor 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95366"/>
      </p:ext>
    </p:extLst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89</Words>
  <Application>Microsoft Office PowerPoint</Application>
  <PresentationFormat>Grand écran</PresentationFormat>
  <Paragraphs>16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Unicode MS</vt:lpstr>
      <vt:lpstr>Calibri</vt:lpstr>
      <vt:lpstr>Open Sans</vt:lpstr>
      <vt:lpstr>1_UPSACLAY</vt:lpstr>
      <vt:lpstr>Lorem ipsum dolor  sit titre ahmet</vt:lpstr>
      <vt:lpstr>Lorem ipsum dolor  sit titre ahmet</vt:lpstr>
      <vt:lpstr>Ouverture du chapitre  sans image</vt:lpstr>
      <vt:lpstr>Titre de la partie, lorem ipsum</vt:lpstr>
      <vt:lpstr>Présentation PowerPoint</vt:lpstr>
      <vt:lpstr>Titre lorem ipsum dolor sit</vt:lpstr>
      <vt:lpstr>Titre lorem ipsum dolor 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cp:lastModifiedBy>Milena Vassout</cp:lastModifiedBy>
  <cp:revision>28</cp:revision>
  <dcterms:created xsi:type="dcterms:W3CDTF">2020-02-07T10:36:28Z</dcterms:created>
  <dcterms:modified xsi:type="dcterms:W3CDTF">2021-11-24T10:58:53Z</dcterms:modified>
</cp:coreProperties>
</file>