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  <p:sldMasterId id="2147483684" r:id="rId2"/>
    <p:sldMasterId id="2147483735" r:id="rId3"/>
  </p:sldMasterIdLst>
  <p:notesMasterIdLst>
    <p:notesMasterId r:id="rId11"/>
  </p:notesMasterIdLst>
  <p:handoutMasterIdLst>
    <p:handoutMasterId r:id="rId12"/>
  </p:handoutMasterIdLst>
  <p:sldIdLst>
    <p:sldId id="357" r:id="rId4"/>
    <p:sldId id="385" r:id="rId5"/>
    <p:sldId id="391" r:id="rId6"/>
    <p:sldId id="386" r:id="rId7"/>
    <p:sldId id="392" r:id="rId8"/>
    <p:sldId id="3216" r:id="rId9"/>
    <p:sldId id="3215" r:id="rId10"/>
  </p:sldIdLst>
  <p:sldSz cx="9144000" cy="6858000" type="screen4x3"/>
  <p:notesSz cx="6735763" cy="98663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6300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384" autoAdjust="0"/>
    <p:restoredTop sz="94660"/>
  </p:normalViewPr>
  <p:slideViewPr>
    <p:cSldViewPr snapToGrid="0">
      <p:cViewPr varScale="1">
        <p:scale>
          <a:sx n="95" d="100"/>
          <a:sy n="95" d="100"/>
        </p:scale>
        <p:origin x="200" y="9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99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63F5F7-DC29-B34E-975D-A41915167AA0}" type="doc">
      <dgm:prSet loTypeId="urn:microsoft.com/office/officeart/2005/8/layout/radial5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AA450F3A-37F4-0346-AF25-2423CA213797}">
      <dgm:prSet phldrT="[Texte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kumimoji="0" lang="fr-FR" sz="1800" b="1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Open Sans"/>
              <a:ea typeface="+mj-ea"/>
              <a:cs typeface="Arial Unicode MS"/>
            </a:rPr>
            <a:t>Complementary</a:t>
          </a:r>
          <a:r>
            <a:rPr kumimoji="0" lang="fr-FR" sz="1800" b="1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Open Sans"/>
              <a:ea typeface="+mj-ea"/>
              <a:cs typeface="Arial Unicode MS"/>
            </a:rPr>
            <a:t> doctoral trainings and </a:t>
          </a:r>
          <a:r>
            <a:rPr kumimoji="0" lang="fr-FR" sz="1800" b="1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Open Sans"/>
              <a:ea typeface="+mj-ea"/>
              <a:cs typeface="Arial Unicode MS"/>
            </a:rPr>
            <a:t>activities</a:t>
          </a:r>
          <a:endParaRPr lang="fr-FR" sz="1800" b="1" dirty="0">
            <a:solidFill>
              <a:schemeClr val="bg1"/>
            </a:solidFill>
          </a:endParaRPr>
        </a:p>
      </dgm:t>
    </dgm:pt>
    <dgm:pt modelId="{E8A0B6F9-346B-5E45-B89C-A8AE688F0BAE}" type="parTrans" cxnId="{92DBA397-1578-FA44-8F67-EC4A55627153}">
      <dgm:prSet/>
      <dgm:spPr/>
      <dgm:t>
        <a:bodyPr/>
        <a:lstStyle/>
        <a:p>
          <a:endParaRPr lang="fr-FR" sz="1600"/>
        </a:p>
      </dgm:t>
    </dgm:pt>
    <dgm:pt modelId="{7D62CE5E-8698-454E-8C4A-C59F216CDE7F}" type="sibTrans" cxnId="{92DBA397-1578-FA44-8F67-EC4A55627153}">
      <dgm:prSet/>
      <dgm:spPr/>
      <dgm:t>
        <a:bodyPr/>
        <a:lstStyle/>
        <a:p>
          <a:endParaRPr lang="fr-FR" sz="1600"/>
        </a:p>
      </dgm:t>
    </dgm:pt>
    <dgm:pt modelId="{B1D8AF42-8C4B-E948-A2DC-FD8CF6348E0D}">
      <dgm:prSet phldrT="[Texte]" custT="1"/>
      <dgm:spPr/>
      <dgm:t>
        <a:bodyPr/>
        <a:lstStyle/>
        <a:p>
          <a:r>
            <a:rPr lang="fr-FR" sz="1200" b="1" dirty="0"/>
            <a:t>Seminars and </a:t>
          </a:r>
          <a:r>
            <a:rPr lang="fr-FR" sz="1200" b="1" dirty="0" err="1"/>
            <a:t>thematic</a:t>
          </a:r>
          <a:r>
            <a:rPr lang="fr-FR" sz="1200" b="1" dirty="0"/>
            <a:t> </a:t>
          </a:r>
          <a:r>
            <a:rPr lang="fr-FR" sz="1200" b="1" dirty="0" err="1"/>
            <a:t>schools</a:t>
          </a:r>
          <a:endParaRPr lang="fr-FR" sz="1200" b="1" dirty="0"/>
        </a:p>
      </dgm:t>
    </dgm:pt>
    <dgm:pt modelId="{648A02C4-E6CA-F34C-A342-F90CFA839592}" type="parTrans" cxnId="{7F6E8518-5B83-F643-914C-6A5327BE6FA8}">
      <dgm:prSet custT="1"/>
      <dgm:spPr/>
      <dgm:t>
        <a:bodyPr/>
        <a:lstStyle/>
        <a:p>
          <a:endParaRPr lang="fr-FR" sz="1400"/>
        </a:p>
      </dgm:t>
    </dgm:pt>
    <dgm:pt modelId="{E7C4838A-C8CC-294A-9799-300FE94E0C57}" type="sibTrans" cxnId="{7F6E8518-5B83-F643-914C-6A5327BE6FA8}">
      <dgm:prSet/>
      <dgm:spPr/>
      <dgm:t>
        <a:bodyPr/>
        <a:lstStyle/>
        <a:p>
          <a:endParaRPr lang="fr-FR" sz="1600"/>
        </a:p>
      </dgm:t>
    </dgm:pt>
    <dgm:pt modelId="{724F4A44-831C-9841-8E60-631AEF698FFB}">
      <dgm:prSet phldrT="[Texte]" custT="1"/>
      <dgm:spPr/>
      <dgm:t>
        <a:bodyPr/>
        <a:lstStyle/>
        <a:p>
          <a:r>
            <a:rPr lang="fr-FR" sz="2000" b="1" dirty="0"/>
            <a:t>Out of </a:t>
          </a:r>
          <a:r>
            <a:rPr lang="fr-FR" sz="2000" b="1" dirty="0" err="1"/>
            <a:t>catalog</a:t>
          </a:r>
          <a:endParaRPr lang="fr-FR" sz="2000" b="1" dirty="0"/>
        </a:p>
      </dgm:t>
    </dgm:pt>
    <dgm:pt modelId="{79748945-B292-9640-A406-AFD28A49EFCD}" type="parTrans" cxnId="{DC8180B2-6B1F-4545-9DEA-B421997932B7}">
      <dgm:prSet custT="1"/>
      <dgm:spPr/>
      <dgm:t>
        <a:bodyPr/>
        <a:lstStyle/>
        <a:p>
          <a:endParaRPr lang="fr-FR" sz="1400"/>
        </a:p>
      </dgm:t>
    </dgm:pt>
    <dgm:pt modelId="{A9BF3AC1-804E-AB4D-95F9-81E311FB8608}" type="sibTrans" cxnId="{DC8180B2-6B1F-4545-9DEA-B421997932B7}">
      <dgm:prSet/>
      <dgm:spPr/>
      <dgm:t>
        <a:bodyPr/>
        <a:lstStyle/>
        <a:p>
          <a:endParaRPr lang="fr-FR" sz="1600"/>
        </a:p>
      </dgm:t>
    </dgm:pt>
    <dgm:pt modelId="{3E12291D-6321-7A41-B77B-DCEE2D69ADA7}">
      <dgm:prSet phldrT="[Texte]" custT="1"/>
      <dgm:spPr/>
      <dgm:t>
        <a:bodyPr/>
        <a:lstStyle/>
        <a:p>
          <a:r>
            <a:rPr lang="fr-FR" sz="1200" b="1" dirty="0" err="1"/>
            <a:t>Advizing</a:t>
          </a:r>
          <a:r>
            <a:rPr lang="fr-FR" sz="1200" b="1" dirty="0"/>
            <a:t> of </a:t>
          </a:r>
          <a:r>
            <a:rPr lang="fr-FR" sz="1200" b="1" dirty="0" err="1"/>
            <a:t>projects</a:t>
          </a:r>
          <a:r>
            <a:rPr lang="fr-FR" sz="1200" b="1" dirty="0"/>
            <a:t> and </a:t>
          </a:r>
          <a:r>
            <a:rPr lang="fr-FR" sz="1200" b="1" dirty="0" err="1"/>
            <a:t>internships</a:t>
          </a:r>
          <a:endParaRPr lang="fr-FR" sz="1200" b="1" dirty="0"/>
        </a:p>
      </dgm:t>
    </dgm:pt>
    <dgm:pt modelId="{ABBE2A82-5521-2747-8ADF-F7DEFF7F4706}" type="parTrans" cxnId="{B9013378-392C-F94F-8A0A-95FB19967362}">
      <dgm:prSet custT="1"/>
      <dgm:spPr/>
      <dgm:t>
        <a:bodyPr/>
        <a:lstStyle/>
        <a:p>
          <a:endParaRPr lang="fr-FR" sz="1400"/>
        </a:p>
      </dgm:t>
    </dgm:pt>
    <dgm:pt modelId="{618E032B-942B-3D4D-B5E8-AC9EE887B66B}" type="sibTrans" cxnId="{B9013378-392C-F94F-8A0A-95FB19967362}">
      <dgm:prSet/>
      <dgm:spPr/>
      <dgm:t>
        <a:bodyPr/>
        <a:lstStyle/>
        <a:p>
          <a:endParaRPr lang="fr-FR" sz="1600"/>
        </a:p>
      </dgm:t>
    </dgm:pt>
    <dgm:pt modelId="{1EF83010-48E6-A84F-97FE-B61E6E74BF12}">
      <dgm:prSet phldrT="[Texte]" custT="1"/>
      <dgm:spPr/>
      <dgm:t>
        <a:bodyPr/>
        <a:lstStyle/>
        <a:p>
          <a:r>
            <a:rPr lang="fr-FR" sz="1200" b="1" dirty="0" err="1"/>
            <a:t>Involvement</a:t>
          </a:r>
          <a:r>
            <a:rPr lang="fr-FR" sz="1200" b="1" dirty="0"/>
            <a:t> in associations</a:t>
          </a:r>
        </a:p>
      </dgm:t>
    </dgm:pt>
    <dgm:pt modelId="{A298F704-F297-7C4D-84B8-32591EC582A4}" type="parTrans" cxnId="{12DF7D7C-CA59-DA4E-AC08-6ED4C992A472}">
      <dgm:prSet custT="1"/>
      <dgm:spPr/>
      <dgm:t>
        <a:bodyPr/>
        <a:lstStyle/>
        <a:p>
          <a:endParaRPr lang="fr-FR" sz="1400"/>
        </a:p>
      </dgm:t>
    </dgm:pt>
    <dgm:pt modelId="{096ADDB0-8BEB-6845-ACF6-8406E3213554}" type="sibTrans" cxnId="{12DF7D7C-CA59-DA4E-AC08-6ED4C992A472}">
      <dgm:prSet/>
      <dgm:spPr/>
      <dgm:t>
        <a:bodyPr/>
        <a:lstStyle/>
        <a:p>
          <a:endParaRPr lang="fr-FR" sz="1600"/>
        </a:p>
      </dgm:t>
    </dgm:pt>
    <dgm:pt modelId="{56D20717-AFF7-8B40-819D-F6F8CE283210}">
      <dgm:prSet phldrT="[Texte]" custT="1"/>
      <dgm:spPr/>
      <dgm:t>
        <a:bodyPr/>
        <a:lstStyle/>
        <a:p>
          <a:r>
            <a:rPr lang="fr-FR" sz="1200" b="1" dirty="0" err="1"/>
            <a:t>Involvement</a:t>
          </a:r>
          <a:r>
            <a:rPr lang="fr-FR" sz="1200" b="1" dirty="0"/>
            <a:t> for </a:t>
          </a:r>
          <a:r>
            <a:rPr lang="fr-FR" sz="1200" b="1" dirty="0" err="1"/>
            <a:t>academic</a:t>
          </a:r>
          <a:r>
            <a:rPr lang="fr-FR" sz="1200" b="1" dirty="0"/>
            <a:t> </a:t>
          </a:r>
          <a:r>
            <a:rPr lang="fr-FR" sz="1200" b="1" dirty="0" err="1"/>
            <a:t>democracy</a:t>
          </a:r>
          <a:endParaRPr lang="fr-FR" sz="1200" b="1" dirty="0"/>
        </a:p>
      </dgm:t>
    </dgm:pt>
    <dgm:pt modelId="{A85636FF-A199-2641-838D-7AD5CA234F9F}" type="parTrans" cxnId="{4365551F-A633-FD4A-A8BC-7F41FA0FE81B}">
      <dgm:prSet custT="1"/>
      <dgm:spPr/>
      <dgm:t>
        <a:bodyPr/>
        <a:lstStyle/>
        <a:p>
          <a:endParaRPr lang="fr-FR" sz="1400"/>
        </a:p>
      </dgm:t>
    </dgm:pt>
    <dgm:pt modelId="{67D25626-B540-2041-BE9F-018D8BAF590A}" type="sibTrans" cxnId="{4365551F-A633-FD4A-A8BC-7F41FA0FE81B}">
      <dgm:prSet/>
      <dgm:spPr/>
      <dgm:t>
        <a:bodyPr/>
        <a:lstStyle/>
        <a:p>
          <a:endParaRPr lang="fr-FR" sz="1600"/>
        </a:p>
      </dgm:t>
    </dgm:pt>
    <dgm:pt modelId="{4B049C77-08D0-7644-A2F2-83A4CB6D2797}">
      <dgm:prSet phldrT="[Texte]" custT="1"/>
      <dgm:spPr/>
      <dgm:t>
        <a:bodyPr/>
        <a:lstStyle/>
        <a:p>
          <a:r>
            <a:rPr lang="fr-FR" sz="1200" b="1" dirty="0" err="1"/>
            <a:t>Organization</a:t>
          </a:r>
          <a:r>
            <a:rPr lang="fr-FR" sz="1200" b="1" dirty="0"/>
            <a:t> of </a:t>
          </a:r>
          <a:r>
            <a:rPr lang="fr-FR" sz="1200" b="1" dirty="0" err="1"/>
            <a:t>scientific</a:t>
          </a:r>
          <a:r>
            <a:rPr lang="fr-FR" sz="1200" b="1" dirty="0"/>
            <a:t> </a:t>
          </a:r>
          <a:r>
            <a:rPr lang="fr-FR" sz="1200" b="1" dirty="0" err="1"/>
            <a:t>events</a:t>
          </a:r>
          <a:endParaRPr lang="fr-FR" sz="1200" b="1" dirty="0"/>
        </a:p>
      </dgm:t>
    </dgm:pt>
    <dgm:pt modelId="{A60B124F-351C-DC49-BE6A-07CDCC2311CF}" type="parTrans" cxnId="{03214BED-D248-704F-915C-C7383AF3D87A}">
      <dgm:prSet custT="1"/>
      <dgm:spPr/>
      <dgm:t>
        <a:bodyPr/>
        <a:lstStyle/>
        <a:p>
          <a:endParaRPr lang="fr-FR" sz="1400"/>
        </a:p>
      </dgm:t>
    </dgm:pt>
    <dgm:pt modelId="{DE2109D5-C9E6-774C-B67E-40576B0E1138}" type="sibTrans" cxnId="{03214BED-D248-704F-915C-C7383AF3D87A}">
      <dgm:prSet/>
      <dgm:spPr/>
      <dgm:t>
        <a:bodyPr/>
        <a:lstStyle/>
        <a:p>
          <a:endParaRPr lang="fr-FR" sz="1600"/>
        </a:p>
      </dgm:t>
    </dgm:pt>
    <dgm:pt modelId="{2C5A2E6A-82AE-B64A-B0AA-35852F32E095}">
      <dgm:prSet phldrT="[Texte]" custT="1"/>
      <dgm:spPr/>
      <dgm:t>
        <a:bodyPr/>
        <a:lstStyle/>
        <a:p>
          <a:r>
            <a:rPr lang="fr-FR" sz="1200" b="1" dirty="0"/>
            <a:t>Mission of </a:t>
          </a:r>
          <a:r>
            <a:rPr lang="fr-FR" sz="1200" b="1" dirty="0" err="1"/>
            <a:t>teaching</a:t>
          </a:r>
          <a:r>
            <a:rPr lang="fr-FR" sz="1200" b="1" dirty="0"/>
            <a:t>, expertise or </a:t>
          </a:r>
          <a:r>
            <a:rPr lang="fr-FR" sz="1200" b="1" dirty="0" err="1"/>
            <a:t>valorization</a:t>
          </a:r>
          <a:endParaRPr lang="fr-FR" sz="1200" b="1" dirty="0"/>
        </a:p>
      </dgm:t>
    </dgm:pt>
    <dgm:pt modelId="{426D6572-90F6-564B-ADC7-B503941A88DE}" type="parTrans" cxnId="{3243C78A-E2F0-4C47-9B6D-429778286445}">
      <dgm:prSet custT="1"/>
      <dgm:spPr/>
      <dgm:t>
        <a:bodyPr/>
        <a:lstStyle/>
        <a:p>
          <a:endParaRPr lang="fr-FR" sz="1400"/>
        </a:p>
      </dgm:t>
    </dgm:pt>
    <dgm:pt modelId="{6E30E139-6503-FB4A-99AD-13C3DB4C45E5}" type="sibTrans" cxnId="{3243C78A-E2F0-4C47-9B6D-429778286445}">
      <dgm:prSet/>
      <dgm:spPr/>
      <dgm:t>
        <a:bodyPr/>
        <a:lstStyle/>
        <a:p>
          <a:endParaRPr lang="fr-FR" sz="1600"/>
        </a:p>
      </dgm:t>
    </dgm:pt>
    <dgm:pt modelId="{36276E20-5D87-B340-97B0-33CF6CDB47DA}">
      <dgm:prSet phldrT="[Texte]" custT="1"/>
      <dgm:spPr>
        <a:solidFill>
          <a:srgbClr val="DA5200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15240" tIns="15240" rIns="15240" bIns="15240" numCol="1" spcCol="1270" anchor="ctr" anchorCtr="0"/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 err="1">
              <a:solidFill>
                <a:srgbClr val="FFFFFF"/>
              </a:solidFill>
              <a:latin typeface="Open Sans"/>
              <a:ea typeface="+mn-ea"/>
              <a:cs typeface="Arial Unicode MS"/>
            </a:rPr>
            <a:t>Catalog</a:t>
          </a:r>
          <a:r>
            <a:rPr lang="fr-FR" sz="2000" b="1" kern="1200" dirty="0">
              <a:solidFill>
                <a:srgbClr val="FFFFFF"/>
              </a:solidFill>
              <a:latin typeface="Open Sans"/>
              <a:ea typeface="+mn-ea"/>
              <a:cs typeface="Arial Unicode MS"/>
            </a:rPr>
            <a:t> ADUM</a:t>
          </a:r>
        </a:p>
      </dgm:t>
    </dgm:pt>
    <dgm:pt modelId="{D11A902F-7216-2347-8ABA-BB2C0B9E574C}" type="parTrans" cxnId="{D12ECF67-D8CD-614D-B9C2-150E7E6E51C3}">
      <dgm:prSet custT="1"/>
      <dgm:spPr/>
      <dgm:t>
        <a:bodyPr/>
        <a:lstStyle/>
        <a:p>
          <a:endParaRPr lang="fr-FR" sz="1400"/>
        </a:p>
      </dgm:t>
    </dgm:pt>
    <dgm:pt modelId="{6BB086F8-4098-A740-9AA6-BDB7A195FCFF}" type="sibTrans" cxnId="{D12ECF67-D8CD-614D-B9C2-150E7E6E51C3}">
      <dgm:prSet/>
      <dgm:spPr/>
      <dgm:t>
        <a:bodyPr/>
        <a:lstStyle/>
        <a:p>
          <a:endParaRPr lang="fr-FR" sz="1600"/>
        </a:p>
      </dgm:t>
    </dgm:pt>
    <dgm:pt modelId="{8B9D72E3-994E-D546-9C2C-C2D76BE9C1F6}" type="pres">
      <dgm:prSet presAssocID="{F963F5F7-DC29-B34E-975D-A41915167AA0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40AA4E23-2F50-794D-B6D8-9B5AB918DD8D}" type="pres">
      <dgm:prSet presAssocID="{AA450F3A-37F4-0346-AF25-2423CA213797}" presName="centerShape" presStyleLbl="node0" presStyleIdx="0" presStyleCnt="1" custScaleX="328602" custScaleY="117164" custLinFactNeighborX="1185" custLinFactNeighborY="360"/>
      <dgm:spPr/>
    </dgm:pt>
    <dgm:pt modelId="{95464170-549F-6542-A53E-5E0725DCA23E}" type="pres">
      <dgm:prSet presAssocID="{648A02C4-E6CA-F34C-A342-F90CFA839592}" presName="parTrans" presStyleLbl="sibTrans2D1" presStyleIdx="0" presStyleCnt="8" custAng="10800000"/>
      <dgm:spPr/>
    </dgm:pt>
    <dgm:pt modelId="{2233EC59-C964-1242-AB46-D4C57983EC2C}" type="pres">
      <dgm:prSet presAssocID="{648A02C4-E6CA-F34C-A342-F90CFA839592}" presName="connectorText" presStyleLbl="sibTrans2D1" presStyleIdx="0" presStyleCnt="8"/>
      <dgm:spPr/>
    </dgm:pt>
    <dgm:pt modelId="{7E1A0122-77FC-4446-BBF1-4F9EC2026DB2}" type="pres">
      <dgm:prSet presAssocID="{B1D8AF42-8C4B-E948-A2DC-FD8CF6348E0D}" presName="node" presStyleLbl="node1" presStyleIdx="0" presStyleCnt="8" custScaleX="162627" custRadScaleRad="100339" custRadScaleInc="-32122">
        <dgm:presLayoutVars>
          <dgm:bulletEnabled val="1"/>
        </dgm:presLayoutVars>
      </dgm:prSet>
      <dgm:spPr/>
    </dgm:pt>
    <dgm:pt modelId="{D2B2ED6F-0BD9-ED4D-87C8-2387414D3C17}" type="pres">
      <dgm:prSet presAssocID="{D11A902F-7216-2347-8ABA-BB2C0B9E574C}" presName="parTrans" presStyleLbl="sibTrans2D1" presStyleIdx="1" presStyleCnt="8" custAng="10825129" custLinFactNeighborX="0" custLinFactNeighborY="3237"/>
      <dgm:spPr/>
    </dgm:pt>
    <dgm:pt modelId="{E772FA29-D42F-9B43-A0E2-A413E564164B}" type="pres">
      <dgm:prSet presAssocID="{D11A902F-7216-2347-8ABA-BB2C0B9E574C}" presName="connectorText" presStyleLbl="sibTrans2D1" presStyleIdx="1" presStyleCnt="8"/>
      <dgm:spPr/>
    </dgm:pt>
    <dgm:pt modelId="{65570277-D755-2B4E-9D46-F52756B3C434}" type="pres">
      <dgm:prSet presAssocID="{36276E20-5D87-B340-97B0-33CF6CDB47DA}" presName="node" presStyleLbl="node1" presStyleIdx="1" presStyleCnt="8" custScaleX="239557" custScaleY="84011" custRadScaleRad="168786" custRadScaleInc="33101">
        <dgm:presLayoutVars>
          <dgm:bulletEnabled val="1"/>
        </dgm:presLayoutVars>
      </dgm:prSet>
      <dgm:spPr>
        <a:xfrm>
          <a:off x="4810708" y="0"/>
          <a:ext cx="3614099" cy="1699214"/>
        </a:xfrm>
        <a:prstGeom prst="ellipse">
          <a:avLst/>
        </a:prstGeom>
      </dgm:spPr>
    </dgm:pt>
    <dgm:pt modelId="{DBAB520D-C74B-4D44-8184-D8B4EF5989FB}" type="pres">
      <dgm:prSet presAssocID="{79748945-B292-9640-A406-AFD28A49EFCD}" presName="parTrans" presStyleLbl="sibTrans2D1" presStyleIdx="2" presStyleCnt="8" custAng="10800000"/>
      <dgm:spPr/>
    </dgm:pt>
    <dgm:pt modelId="{D4908149-2DB0-A34C-8221-11CAFA63337F}" type="pres">
      <dgm:prSet presAssocID="{79748945-B292-9640-A406-AFD28A49EFCD}" presName="connectorText" presStyleLbl="sibTrans2D1" presStyleIdx="2" presStyleCnt="8"/>
      <dgm:spPr/>
    </dgm:pt>
    <dgm:pt modelId="{C3809544-FF90-3947-AA9C-C60506ECC879}" type="pres">
      <dgm:prSet presAssocID="{724F4A44-831C-9841-8E60-631AEF698FFB}" presName="node" presStyleLbl="node1" presStyleIdx="2" presStyleCnt="8" custScaleX="144036" custScaleY="102855" custRadScaleRad="173150" custRadScaleInc="33851">
        <dgm:presLayoutVars>
          <dgm:bulletEnabled val="1"/>
        </dgm:presLayoutVars>
      </dgm:prSet>
      <dgm:spPr/>
    </dgm:pt>
    <dgm:pt modelId="{5E97A1F9-B29D-C04B-9114-B03F4F450CBC}" type="pres">
      <dgm:prSet presAssocID="{A85636FF-A199-2641-838D-7AD5CA234F9F}" presName="parTrans" presStyleLbl="sibTrans2D1" presStyleIdx="3" presStyleCnt="8" custAng="10973860"/>
      <dgm:spPr/>
    </dgm:pt>
    <dgm:pt modelId="{6C55CD78-D9EE-414A-9E78-1D87CFD03484}" type="pres">
      <dgm:prSet presAssocID="{A85636FF-A199-2641-838D-7AD5CA234F9F}" presName="connectorText" presStyleLbl="sibTrans2D1" presStyleIdx="3" presStyleCnt="8"/>
      <dgm:spPr/>
    </dgm:pt>
    <dgm:pt modelId="{A2B1A281-F4C0-5D4E-A403-7F11982BA431}" type="pres">
      <dgm:prSet presAssocID="{56D20717-AFF7-8B40-819D-F6F8CE283210}" presName="node" presStyleLbl="node1" presStyleIdx="3" presStyleCnt="8" custScaleX="177129" custRadScaleRad="111241" custRadScaleInc="80591">
        <dgm:presLayoutVars>
          <dgm:bulletEnabled val="1"/>
        </dgm:presLayoutVars>
      </dgm:prSet>
      <dgm:spPr/>
    </dgm:pt>
    <dgm:pt modelId="{BB23A9CA-11A4-674D-8D63-AD80FCA53AB9}" type="pres">
      <dgm:prSet presAssocID="{A60B124F-351C-DC49-BE6A-07CDCC2311CF}" presName="parTrans" presStyleLbl="sibTrans2D1" presStyleIdx="4" presStyleCnt="8" custAng="10465286"/>
      <dgm:spPr/>
    </dgm:pt>
    <dgm:pt modelId="{69D01DB3-6683-CE42-B413-A379B086782B}" type="pres">
      <dgm:prSet presAssocID="{A60B124F-351C-DC49-BE6A-07CDCC2311CF}" presName="connectorText" presStyleLbl="sibTrans2D1" presStyleIdx="4" presStyleCnt="8"/>
      <dgm:spPr/>
    </dgm:pt>
    <dgm:pt modelId="{04142A9B-6340-F847-BDEC-C841CB8DE2B4}" type="pres">
      <dgm:prSet presAssocID="{4B049C77-08D0-7644-A2F2-83A4CB6D2797}" presName="node" presStyleLbl="node1" presStyleIdx="4" presStyleCnt="8" custScaleX="163734" custRadScaleRad="124351" custRadScaleInc="164708">
        <dgm:presLayoutVars>
          <dgm:bulletEnabled val="1"/>
        </dgm:presLayoutVars>
      </dgm:prSet>
      <dgm:spPr/>
    </dgm:pt>
    <dgm:pt modelId="{85DE5077-0385-CE4C-9E40-3F5A741632A7}" type="pres">
      <dgm:prSet presAssocID="{426D6572-90F6-564B-ADC7-B503941A88DE}" presName="parTrans" presStyleLbl="sibTrans2D1" presStyleIdx="5" presStyleCnt="8" custAng="10673347"/>
      <dgm:spPr/>
    </dgm:pt>
    <dgm:pt modelId="{D171A575-7912-C745-9BAC-2E76A65306DF}" type="pres">
      <dgm:prSet presAssocID="{426D6572-90F6-564B-ADC7-B503941A88DE}" presName="connectorText" presStyleLbl="sibTrans2D1" presStyleIdx="5" presStyleCnt="8"/>
      <dgm:spPr/>
    </dgm:pt>
    <dgm:pt modelId="{132EC93F-0E27-724E-B881-FD2A10765E8A}" type="pres">
      <dgm:prSet presAssocID="{2C5A2E6A-82AE-B64A-B0AA-35852F32E095}" presName="node" presStyleLbl="node1" presStyleIdx="5" presStyleCnt="8" custScaleX="177485" custRadScaleRad="186567" custRadScaleInc="134455">
        <dgm:presLayoutVars>
          <dgm:bulletEnabled val="1"/>
        </dgm:presLayoutVars>
      </dgm:prSet>
      <dgm:spPr/>
    </dgm:pt>
    <dgm:pt modelId="{2FE8A8EA-0F7D-7749-800D-3DB62B6D69AE}" type="pres">
      <dgm:prSet presAssocID="{ABBE2A82-5521-2747-8ADF-F7DEFF7F4706}" presName="parTrans" presStyleLbl="sibTrans2D1" presStyleIdx="6" presStyleCnt="8" custAng="10800000"/>
      <dgm:spPr/>
    </dgm:pt>
    <dgm:pt modelId="{028B9A5D-8A3B-3D4C-B01A-BABE0C937B28}" type="pres">
      <dgm:prSet presAssocID="{ABBE2A82-5521-2747-8ADF-F7DEFF7F4706}" presName="connectorText" presStyleLbl="sibTrans2D1" presStyleIdx="6" presStyleCnt="8"/>
      <dgm:spPr/>
    </dgm:pt>
    <dgm:pt modelId="{C9B33DE3-DB5C-854A-94DF-822FE9C380D5}" type="pres">
      <dgm:prSet presAssocID="{3E12291D-6321-7A41-B77B-DCEE2D69ADA7}" presName="node" presStyleLbl="node1" presStyleIdx="6" presStyleCnt="8" custScaleX="141707" custRadScaleRad="184181" custRadScaleInc="35677">
        <dgm:presLayoutVars>
          <dgm:bulletEnabled val="1"/>
        </dgm:presLayoutVars>
      </dgm:prSet>
      <dgm:spPr/>
    </dgm:pt>
    <dgm:pt modelId="{B2D599FC-8F49-3848-9C1E-7148431B6F8C}" type="pres">
      <dgm:prSet presAssocID="{A298F704-F297-7C4D-84B8-32591EC582A4}" presName="parTrans" presStyleLbl="sibTrans2D1" presStyleIdx="7" presStyleCnt="8" custAng="10800000"/>
      <dgm:spPr/>
    </dgm:pt>
    <dgm:pt modelId="{61D67817-B493-4D4C-B0C2-B580AB2E5D24}" type="pres">
      <dgm:prSet presAssocID="{A298F704-F297-7C4D-84B8-32591EC582A4}" presName="connectorText" presStyleLbl="sibTrans2D1" presStyleIdx="7" presStyleCnt="8"/>
      <dgm:spPr/>
    </dgm:pt>
    <dgm:pt modelId="{3F71EEC6-EBFC-6B43-A5E1-8D7D1B1CD6E2}" type="pres">
      <dgm:prSet presAssocID="{1EF83010-48E6-A84F-97FE-B61E6E74BF12}" presName="node" presStyleLbl="node1" presStyleIdx="7" presStyleCnt="8" custScaleX="166864" custRadScaleRad="168791" custRadScaleInc="-50540">
        <dgm:presLayoutVars>
          <dgm:bulletEnabled val="1"/>
        </dgm:presLayoutVars>
      </dgm:prSet>
      <dgm:spPr/>
    </dgm:pt>
  </dgm:ptLst>
  <dgm:cxnLst>
    <dgm:cxn modelId="{ED640403-1FEF-B34B-BE10-9480DA7E9886}" type="presOf" srcId="{426D6572-90F6-564B-ADC7-B503941A88DE}" destId="{85DE5077-0385-CE4C-9E40-3F5A741632A7}" srcOrd="0" destOrd="0" presId="urn:microsoft.com/office/officeart/2005/8/layout/radial5"/>
    <dgm:cxn modelId="{658C4707-F2C5-3E42-99FF-42D884CB9780}" type="presOf" srcId="{56D20717-AFF7-8B40-819D-F6F8CE283210}" destId="{A2B1A281-F4C0-5D4E-A403-7F11982BA431}" srcOrd="0" destOrd="0" presId="urn:microsoft.com/office/officeart/2005/8/layout/radial5"/>
    <dgm:cxn modelId="{7F6E8518-5B83-F643-914C-6A5327BE6FA8}" srcId="{AA450F3A-37F4-0346-AF25-2423CA213797}" destId="{B1D8AF42-8C4B-E948-A2DC-FD8CF6348E0D}" srcOrd="0" destOrd="0" parTransId="{648A02C4-E6CA-F34C-A342-F90CFA839592}" sibTransId="{E7C4838A-C8CC-294A-9799-300FE94E0C57}"/>
    <dgm:cxn modelId="{57FD751C-224A-8844-9791-DB9807B9EF53}" type="presOf" srcId="{79748945-B292-9640-A406-AFD28A49EFCD}" destId="{DBAB520D-C74B-4D44-8184-D8B4EF5989FB}" srcOrd="0" destOrd="0" presId="urn:microsoft.com/office/officeart/2005/8/layout/radial5"/>
    <dgm:cxn modelId="{4365551F-A633-FD4A-A8BC-7F41FA0FE81B}" srcId="{AA450F3A-37F4-0346-AF25-2423CA213797}" destId="{56D20717-AFF7-8B40-819D-F6F8CE283210}" srcOrd="3" destOrd="0" parTransId="{A85636FF-A199-2641-838D-7AD5CA234F9F}" sibTransId="{67D25626-B540-2041-BE9F-018D8BAF590A}"/>
    <dgm:cxn modelId="{9A12D626-8D26-1F45-9D79-514A0629849A}" type="presOf" srcId="{4B049C77-08D0-7644-A2F2-83A4CB6D2797}" destId="{04142A9B-6340-F847-BDEC-C841CB8DE2B4}" srcOrd="0" destOrd="0" presId="urn:microsoft.com/office/officeart/2005/8/layout/radial5"/>
    <dgm:cxn modelId="{5A8E3827-CF04-F14B-A282-A05F1EE9F9EE}" type="presOf" srcId="{79748945-B292-9640-A406-AFD28A49EFCD}" destId="{D4908149-2DB0-A34C-8221-11CAFA63337F}" srcOrd="1" destOrd="0" presId="urn:microsoft.com/office/officeart/2005/8/layout/radial5"/>
    <dgm:cxn modelId="{AFAF972F-B22E-D342-AD2D-1E6FA2E2FFD9}" type="presOf" srcId="{A298F704-F297-7C4D-84B8-32591EC582A4}" destId="{B2D599FC-8F49-3848-9C1E-7148431B6F8C}" srcOrd="0" destOrd="0" presId="urn:microsoft.com/office/officeart/2005/8/layout/radial5"/>
    <dgm:cxn modelId="{DE830231-0CBF-A449-A2B9-650716D63681}" type="presOf" srcId="{36276E20-5D87-B340-97B0-33CF6CDB47DA}" destId="{65570277-D755-2B4E-9D46-F52756B3C434}" srcOrd="0" destOrd="0" presId="urn:microsoft.com/office/officeart/2005/8/layout/radial5"/>
    <dgm:cxn modelId="{72190A33-7B1C-3A4D-B93D-84EEFD54992D}" type="presOf" srcId="{D11A902F-7216-2347-8ABA-BB2C0B9E574C}" destId="{D2B2ED6F-0BD9-ED4D-87C8-2387414D3C17}" srcOrd="0" destOrd="0" presId="urn:microsoft.com/office/officeart/2005/8/layout/radial5"/>
    <dgm:cxn modelId="{62A99A33-E902-B945-BBB7-CF25662DB346}" type="presOf" srcId="{ABBE2A82-5521-2747-8ADF-F7DEFF7F4706}" destId="{2FE8A8EA-0F7D-7749-800D-3DB62B6D69AE}" srcOrd="0" destOrd="0" presId="urn:microsoft.com/office/officeart/2005/8/layout/radial5"/>
    <dgm:cxn modelId="{D12ECF67-D8CD-614D-B9C2-150E7E6E51C3}" srcId="{AA450F3A-37F4-0346-AF25-2423CA213797}" destId="{36276E20-5D87-B340-97B0-33CF6CDB47DA}" srcOrd="1" destOrd="0" parTransId="{D11A902F-7216-2347-8ABA-BB2C0B9E574C}" sibTransId="{6BB086F8-4098-A740-9AA6-BDB7A195FCFF}"/>
    <dgm:cxn modelId="{C64DE64F-86DC-4041-B471-A662F840B9A6}" type="presOf" srcId="{A60B124F-351C-DC49-BE6A-07CDCC2311CF}" destId="{BB23A9CA-11A4-674D-8D63-AD80FCA53AB9}" srcOrd="0" destOrd="0" presId="urn:microsoft.com/office/officeart/2005/8/layout/radial5"/>
    <dgm:cxn modelId="{C286E351-7403-F343-A4E7-BF02D32EA2C4}" type="presOf" srcId="{648A02C4-E6CA-F34C-A342-F90CFA839592}" destId="{2233EC59-C964-1242-AB46-D4C57983EC2C}" srcOrd="1" destOrd="0" presId="urn:microsoft.com/office/officeart/2005/8/layout/radial5"/>
    <dgm:cxn modelId="{2BBB8952-8E5A-ED47-A69E-F18F444EC479}" type="presOf" srcId="{A85636FF-A199-2641-838D-7AD5CA234F9F}" destId="{6C55CD78-D9EE-414A-9E78-1D87CFD03484}" srcOrd="1" destOrd="0" presId="urn:microsoft.com/office/officeart/2005/8/layout/radial5"/>
    <dgm:cxn modelId="{B9013378-392C-F94F-8A0A-95FB19967362}" srcId="{AA450F3A-37F4-0346-AF25-2423CA213797}" destId="{3E12291D-6321-7A41-B77B-DCEE2D69ADA7}" srcOrd="6" destOrd="0" parTransId="{ABBE2A82-5521-2747-8ADF-F7DEFF7F4706}" sibTransId="{618E032B-942B-3D4D-B5E8-AC9EE887B66B}"/>
    <dgm:cxn modelId="{12DF7D7C-CA59-DA4E-AC08-6ED4C992A472}" srcId="{AA450F3A-37F4-0346-AF25-2423CA213797}" destId="{1EF83010-48E6-A84F-97FE-B61E6E74BF12}" srcOrd="7" destOrd="0" parTransId="{A298F704-F297-7C4D-84B8-32591EC582A4}" sibTransId="{096ADDB0-8BEB-6845-ACF6-8406E3213554}"/>
    <dgm:cxn modelId="{3243C78A-E2F0-4C47-9B6D-429778286445}" srcId="{AA450F3A-37F4-0346-AF25-2423CA213797}" destId="{2C5A2E6A-82AE-B64A-B0AA-35852F32E095}" srcOrd="5" destOrd="0" parTransId="{426D6572-90F6-564B-ADC7-B503941A88DE}" sibTransId="{6E30E139-6503-FB4A-99AD-13C3DB4C45E5}"/>
    <dgm:cxn modelId="{92DBA397-1578-FA44-8F67-EC4A55627153}" srcId="{F963F5F7-DC29-B34E-975D-A41915167AA0}" destId="{AA450F3A-37F4-0346-AF25-2423CA213797}" srcOrd="0" destOrd="0" parTransId="{E8A0B6F9-346B-5E45-B89C-A8AE688F0BAE}" sibTransId="{7D62CE5E-8698-454E-8C4A-C59F216CDE7F}"/>
    <dgm:cxn modelId="{F77548A7-719A-BE4B-8F3C-BE3605D20661}" type="presOf" srcId="{A85636FF-A199-2641-838D-7AD5CA234F9F}" destId="{5E97A1F9-B29D-C04B-9114-B03F4F450CBC}" srcOrd="0" destOrd="0" presId="urn:microsoft.com/office/officeart/2005/8/layout/radial5"/>
    <dgm:cxn modelId="{DC8180B2-6B1F-4545-9DEA-B421997932B7}" srcId="{AA450F3A-37F4-0346-AF25-2423CA213797}" destId="{724F4A44-831C-9841-8E60-631AEF698FFB}" srcOrd="2" destOrd="0" parTransId="{79748945-B292-9640-A406-AFD28A49EFCD}" sibTransId="{A9BF3AC1-804E-AB4D-95F9-81E311FB8608}"/>
    <dgm:cxn modelId="{66E0C6B3-1E43-3F4B-B157-41F5D3CAAC31}" type="presOf" srcId="{426D6572-90F6-564B-ADC7-B503941A88DE}" destId="{D171A575-7912-C745-9BAC-2E76A65306DF}" srcOrd="1" destOrd="0" presId="urn:microsoft.com/office/officeart/2005/8/layout/radial5"/>
    <dgm:cxn modelId="{4DD784B8-03B5-5744-BE66-80CA62AD0252}" type="presOf" srcId="{F963F5F7-DC29-B34E-975D-A41915167AA0}" destId="{8B9D72E3-994E-D546-9C2C-C2D76BE9C1F6}" srcOrd="0" destOrd="0" presId="urn:microsoft.com/office/officeart/2005/8/layout/radial5"/>
    <dgm:cxn modelId="{4FE7A6BE-FABD-B849-950F-397C8DA78301}" type="presOf" srcId="{B1D8AF42-8C4B-E948-A2DC-FD8CF6348E0D}" destId="{7E1A0122-77FC-4446-BBF1-4F9EC2026DB2}" srcOrd="0" destOrd="0" presId="urn:microsoft.com/office/officeart/2005/8/layout/radial5"/>
    <dgm:cxn modelId="{497741C8-6CF2-9F43-A625-6656FFB678DB}" type="presOf" srcId="{3E12291D-6321-7A41-B77B-DCEE2D69ADA7}" destId="{C9B33DE3-DB5C-854A-94DF-822FE9C380D5}" srcOrd="0" destOrd="0" presId="urn:microsoft.com/office/officeart/2005/8/layout/radial5"/>
    <dgm:cxn modelId="{AE9F3FCC-2F78-1942-822C-5E4BA72ACB45}" type="presOf" srcId="{A298F704-F297-7C4D-84B8-32591EC582A4}" destId="{61D67817-B493-4D4C-B0C2-B580AB2E5D24}" srcOrd="1" destOrd="0" presId="urn:microsoft.com/office/officeart/2005/8/layout/radial5"/>
    <dgm:cxn modelId="{488BE0CE-06CC-D846-B6A3-72E37E87BE3E}" type="presOf" srcId="{724F4A44-831C-9841-8E60-631AEF698FFB}" destId="{C3809544-FF90-3947-AA9C-C60506ECC879}" srcOrd="0" destOrd="0" presId="urn:microsoft.com/office/officeart/2005/8/layout/radial5"/>
    <dgm:cxn modelId="{0379F5CF-B519-1645-B8F7-4B4E31508C98}" type="presOf" srcId="{648A02C4-E6CA-F34C-A342-F90CFA839592}" destId="{95464170-549F-6542-A53E-5E0725DCA23E}" srcOrd="0" destOrd="0" presId="urn:microsoft.com/office/officeart/2005/8/layout/radial5"/>
    <dgm:cxn modelId="{58F502D5-FF24-F949-943A-5A0F8CF9EF6E}" type="presOf" srcId="{A60B124F-351C-DC49-BE6A-07CDCC2311CF}" destId="{69D01DB3-6683-CE42-B413-A379B086782B}" srcOrd="1" destOrd="0" presId="urn:microsoft.com/office/officeart/2005/8/layout/radial5"/>
    <dgm:cxn modelId="{E3B3A7DB-7EA0-3B44-ACE1-16EFFC4B1839}" type="presOf" srcId="{AA450F3A-37F4-0346-AF25-2423CA213797}" destId="{40AA4E23-2F50-794D-B6D8-9B5AB918DD8D}" srcOrd="0" destOrd="0" presId="urn:microsoft.com/office/officeart/2005/8/layout/radial5"/>
    <dgm:cxn modelId="{FE6C33E7-04D7-9044-90F6-7A51E1C5D764}" type="presOf" srcId="{1EF83010-48E6-A84F-97FE-B61E6E74BF12}" destId="{3F71EEC6-EBFC-6B43-A5E1-8D7D1B1CD6E2}" srcOrd="0" destOrd="0" presId="urn:microsoft.com/office/officeart/2005/8/layout/radial5"/>
    <dgm:cxn modelId="{03214BED-D248-704F-915C-C7383AF3D87A}" srcId="{AA450F3A-37F4-0346-AF25-2423CA213797}" destId="{4B049C77-08D0-7644-A2F2-83A4CB6D2797}" srcOrd="4" destOrd="0" parTransId="{A60B124F-351C-DC49-BE6A-07CDCC2311CF}" sibTransId="{DE2109D5-C9E6-774C-B67E-40576B0E1138}"/>
    <dgm:cxn modelId="{50B1A3F6-BF53-2B4A-98D3-6672723BC592}" type="presOf" srcId="{2C5A2E6A-82AE-B64A-B0AA-35852F32E095}" destId="{132EC93F-0E27-724E-B881-FD2A10765E8A}" srcOrd="0" destOrd="0" presId="urn:microsoft.com/office/officeart/2005/8/layout/radial5"/>
    <dgm:cxn modelId="{43C1A4F7-D375-4C46-A60A-8DC720F4E351}" type="presOf" srcId="{ABBE2A82-5521-2747-8ADF-F7DEFF7F4706}" destId="{028B9A5D-8A3B-3D4C-B01A-BABE0C937B28}" srcOrd="1" destOrd="0" presId="urn:microsoft.com/office/officeart/2005/8/layout/radial5"/>
    <dgm:cxn modelId="{A1AEECF8-BA3A-0440-BA9F-1F184043C4F4}" type="presOf" srcId="{D11A902F-7216-2347-8ABA-BB2C0B9E574C}" destId="{E772FA29-D42F-9B43-A0E2-A413E564164B}" srcOrd="1" destOrd="0" presId="urn:microsoft.com/office/officeart/2005/8/layout/radial5"/>
    <dgm:cxn modelId="{908FCD8D-F226-7F46-8585-F01D3773222E}" type="presParOf" srcId="{8B9D72E3-994E-D546-9C2C-C2D76BE9C1F6}" destId="{40AA4E23-2F50-794D-B6D8-9B5AB918DD8D}" srcOrd="0" destOrd="0" presId="urn:microsoft.com/office/officeart/2005/8/layout/radial5"/>
    <dgm:cxn modelId="{FF553A41-EACC-A24F-B271-B181E7018F91}" type="presParOf" srcId="{8B9D72E3-994E-D546-9C2C-C2D76BE9C1F6}" destId="{95464170-549F-6542-A53E-5E0725DCA23E}" srcOrd="1" destOrd="0" presId="urn:microsoft.com/office/officeart/2005/8/layout/radial5"/>
    <dgm:cxn modelId="{CE8C3007-739A-4048-8B40-B79598C91A21}" type="presParOf" srcId="{95464170-549F-6542-A53E-5E0725DCA23E}" destId="{2233EC59-C964-1242-AB46-D4C57983EC2C}" srcOrd="0" destOrd="0" presId="urn:microsoft.com/office/officeart/2005/8/layout/radial5"/>
    <dgm:cxn modelId="{47B89640-6BD1-3347-84D6-C66DA0FBF1E7}" type="presParOf" srcId="{8B9D72E3-994E-D546-9C2C-C2D76BE9C1F6}" destId="{7E1A0122-77FC-4446-BBF1-4F9EC2026DB2}" srcOrd="2" destOrd="0" presId="urn:microsoft.com/office/officeart/2005/8/layout/radial5"/>
    <dgm:cxn modelId="{E208E0EE-8062-824A-8CD5-8B27BDA8ECB9}" type="presParOf" srcId="{8B9D72E3-994E-D546-9C2C-C2D76BE9C1F6}" destId="{D2B2ED6F-0BD9-ED4D-87C8-2387414D3C17}" srcOrd="3" destOrd="0" presId="urn:microsoft.com/office/officeart/2005/8/layout/radial5"/>
    <dgm:cxn modelId="{8BE2DBB4-D3F1-8D4D-A60F-E31B91B124FC}" type="presParOf" srcId="{D2B2ED6F-0BD9-ED4D-87C8-2387414D3C17}" destId="{E772FA29-D42F-9B43-A0E2-A413E564164B}" srcOrd="0" destOrd="0" presId="urn:microsoft.com/office/officeart/2005/8/layout/radial5"/>
    <dgm:cxn modelId="{8A809112-F1A9-D343-AAB7-45B5DFC9B2AA}" type="presParOf" srcId="{8B9D72E3-994E-D546-9C2C-C2D76BE9C1F6}" destId="{65570277-D755-2B4E-9D46-F52756B3C434}" srcOrd="4" destOrd="0" presId="urn:microsoft.com/office/officeart/2005/8/layout/radial5"/>
    <dgm:cxn modelId="{C42DC6F0-B2AD-8649-9859-A448C62D1C6C}" type="presParOf" srcId="{8B9D72E3-994E-D546-9C2C-C2D76BE9C1F6}" destId="{DBAB520D-C74B-4D44-8184-D8B4EF5989FB}" srcOrd="5" destOrd="0" presId="urn:microsoft.com/office/officeart/2005/8/layout/radial5"/>
    <dgm:cxn modelId="{3BCE27C3-70DF-DC40-8564-831060EAC565}" type="presParOf" srcId="{DBAB520D-C74B-4D44-8184-D8B4EF5989FB}" destId="{D4908149-2DB0-A34C-8221-11CAFA63337F}" srcOrd="0" destOrd="0" presId="urn:microsoft.com/office/officeart/2005/8/layout/radial5"/>
    <dgm:cxn modelId="{90B3C43D-EDA7-C74E-875E-56C4F67E49F6}" type="presParOf" srcId="{8B9D72E3-994E-D546-9C2C-C2D76BE9C1F6}" destId="{C3809544-FF90-3947-AA9C-C60506ECC879}" srcOrd="6" destOrd="0" presId="urn:microsoft.com/office/officeart/2005/8/layout/radial5"/>
    <dgm:cxn modelId="{FCFB0287-D74F-2343-8AB7-B40FEB25BAB4}" type="presParOf" srcId="{8B9D72E3-994E-D546-9C2C-C2D76BE9C1F6}" destId="{5E97A1F9-B29D-C04B-9114-B03F4F450CBC}" srcOrd="7" destOrd="0" presId="urn:microsoft.com/office/officeart/2005/8/layout/radial5"/>
    <dgm:cxn modelId="{D8FD3F76-0AF2-3244-B560-4FF6515EADC8}" type="presParOf" srcId="{5E97A1F9-B29D-C04B-9114-B03F4F450CBC}" destId="{6C55CD78-D9EE-414A-9E78-1D87CFD03484}" srcOrd="0" destOrd="0" presId="urn:microsoft.com/office/officeart/2005/8/layout/radial5"/>
    <dgm:cxn modelId="{2BFF0D73-3EF0-4D45-8169-3DE8EDFFB703}" type="presParOf" srcId="{8B9D72E3-994E-D546-9C2C-C2D76BE9C1F6}" destId="{A2B1A281-F4C0-5D4E-A403-7F11982BA431}" srcOrd="8" destOrd="0" presId="urn:microsoft.com/office/officeart/2005/8/layout/radial5"/>
    <dgm:cxn modelId="{291D8DEE-B3AE-D54E-89E6-45CB1A9FFD7B}" type="presParOf" srcId="{8B9D72E3-994E-D546-9C2C-C2D76BE9C1F6}" destId="{BB23A9CA-11A4-674D-8D63-AD80FCA53AB9}" srcOrd="9" destOrd="0" presId="urn:microsoft.com/office/officeart/2005/8/layout/radial5"/>
    <dgm:cxn modelId="{7A64A70A-86F5-B041-903F-389AA511F07A}" type="presParOf" srcId="{BB23A9CA-11A4-674D-8D63-AD80FCA53AB9}" destId="{69D01DB3-6683-CE42-B413-A379B086782B}" srcOrd="0" destOrd="0" presId="urn:microsoft.com/office/officeart/2005/8/layout/radial5"/>
    <dgm:cxn modelId="{539C49D4-B2AF-524E-8D4A-DCA69508ABB5}" type="presParOf" srcId="{8B9D72E3-994E-D546-9C2C-C2D76BE9C1F6}" destId="{04142A9B-6340-F847-BDEC-C841CB8DE2B4}" srcOrd="10" destOrd="0" presId="urn:microsoft.com/office/officeart/2005/8/layout/radial5"/>
    <dgm:cxn modelId="{5D60EBD4-04A6-E54F-984B-32B1F99704B4}" type="presParOf" srcId="{8B9D72E3-994E-D546-9C2C-C2D76BE9C1F6}" destId="{85DE5077-0385-CE4C-9E40-3F5A741632A7}" srcOrd="11" destOrd="0" presId="urn:microsoft.com/office/officeart/2005/8/layout/radial5"/>
    <dgm:cxn modelId="{2936184C-91A6-CE48-B707-BF2D60607416}" type="presParOf" srcId="{85DE5077-0385-CE4C-9E40-3F5A741632A7}" destId="{D171A575-7912-C745-9BAC-2E76A65306DF}" srcOrd="0" destOrd="0" presId="urn:microsoft.com/office/officeart/2005/8/layout/radial5"/>
    <dgm:cxn modelId="{B112C7DE-E665-5245-8ADE-5D3BC15B5152}" type="presParOf" srcId="{8B9D72E3-994E-D546-9C2C-C2D76BE9C1F6}" destId="{132EC93F-0E27-724E-B881-FD2A10765E8A}" srcOrd="12" destOrd="0" presId="urn:microsoft.com/office/officeart/2005/8/layout/radial5"/>
    <dgm:cxn modelId="{659E5E13-E7B3-F14E-8429-C3A289CC5D20}" type="presParOf" srcId="{8B9D72E3-994E-D546-9C2C-C2D76BE9C1F6}" destId="{2FE8A8EA-0F7D-7749-800D-3DB62B6D69AE}" srcOrd="13" destOrd="0" presId="urn:microsoft.com/office/officeart/2005/8/layout/radial5"/>
    <dgm:cxn modelId="{5D8D7FD2-6AA2-FA49-8EED-907727A5C3FB}" type="presParOf" srcId="{2FE8A8EA-0F7D-7749-800D-3DB62B6D69AE}" destId="{028B9A5D-8A3B-3D4C-B01A-BABE0C937B28}" srcOrd="0" destOrd="0" presId="urn:microsoft.com/office/officeart/2005/8/layout/radial5"/>
    <dgm:cxn modelId="{4E065118-5341-244B-BC0D-24AB45814E76}" type="presParOf" srcId="{8B9D72E3-994E-D546-9C2C-C2D76BE9C1F6}" destId="{C9B33DE3-DB5C-854A-94DF-822FE9C380D5}" srcOrd="14" destOrd="0" presId="urn:microsoft.com/office/officeart/2005/8/layout/radial5"/>
    <dgm:cxn modelId="{AD0124FC-4F5D-2642-AF78-7A14F69A43E4}" type="presParOf" srcId="{8B9D72E3-994E-D546-9C2C-C2D76BE9C1F6}" destId="{B2D599FC-8F49-3848-9C1E-7148431B6F8C}" srcOrd="15" destOrd="0" presId="urn:microsoft.com/office/officeart/2005/8/layout/radial5"/>
    <dgm:cxn modelId="{8D6E9052-897A-7545-80F9-C16DFC3FCD9C}" type="presParOf" srcId="{B2D599FC-8F49-3848-9C1E-7148431B6F8C}" destId="{61D67817-B493-4D4C-B0C2-B580AB2E5D24}" srcOrd="0" destOrd="0" presId="urn:microsoft.com/office/officeart/2005/8/layout/radial5"/>
    <dgm:cxn modelId="{C04D52F5-E38F-9546-B344-EFCF6B10B597}" type="presParOf" srcId="{8B9D72E3-994E-D546-9C2C-C2D76BE9C1F6}" destId="{3F71EEC6-EBFC-6B43-A5E1-8D7D1B1CD6E2}" srcOrd="1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963F5F7-DC29-B34E-975D-A41915167AA0}" type="doc">
      <dgm:prSet loTypeId="urn:microsoft.com/office/officeart/2005/8/layout/radial5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AA450F3A-37F4-0346-AF25-2423CA213797}">
      <dgm:prSet phldrT="[Texte]" custT="1"/>
      <dgm:spPr>
        <a:solidFill>
          <a:srgbClr val="FFFFFF">
            <a:lumMod val="8500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25400" tIns="25400" rIns="25400" bIns="254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i="1" kern="1200" noProof="0" dirty="0" err="1">
              <a:solidFill>
                <a:srgbClr val="FFFFFF"/>
              </a:solidFill>
              <a:latin typeface="Open Sans"/>
              <a:ea typeface="+mn-ea"/>
              <a:cs typeface="Arial Unicode MS"/>
            </a:rPr>
            <a:t>Complementary</a:t>
          </a:r>
          <a:r>
            <a:rPr lang="fr-FR" sz="2000" b="1" i="1" kern="1200" noProof="0" dirty="0">
              <a:solidFill>
                <a:srgbClr val="FFFFFF"/>
              </a:solidFill>
              <a:latin typeface="Open Sans"/>
              <a:ea typeface="+mn-ea"/>
              <a:cs typeface="Arial Unicode MS"/>
            </a:rPr>
            <a:t> doctoral trainings and </a:t>
          </a:r>
          <a:r>
            <a:rPr lang="fr-FR" sz="2000" b="1" i="1" kern="1200" noProof="0" dirty="0" err="1">
              <a:solidFill>
                <a:srgbClr val="FFFFFF"/>
              </a:solidFill>
              <a:latin typeface="Open Sans"/>
              <a:ea typeface="+mn-ea"/>
              <a:cs typeface="Arial Unicode MS"/>
            </a:rPr>
            <a:t>activities</a:t>
          </a:r>
          <a:endParaRPr lang="fr-FR" sz="2000" b="1" i="1" kern="1200" dirty="0">
            <a:solidFill>
              <a:srgbClr val="FFFFFF"/>
            </a:solidFill>
            <a:latin typeface="Open Sans"/>
            <a:ea typeface="+mn-ea"/>
            <a:cs typeface="Arial Unicode MS"/>
          </a:endParaRPr>
        </a:p>
      </dgm:t>
    </dgm:pt>
    <dgm:pt modelId="{E8A0B6F9-346B-5E45-B89C-A8AE688F0BAE}" type="parTrans" cxnId="{92DBA397-1578-FA44-8F67-EC4A55627153}">
      <dgm:prSet/>
      <dgm:spPr/>
      <dgm:t>
        <a:bodyPr/>
        <a:lstStyle/>
        <a:p>
          <a:endParaRPr lang="fr-FR" sz="1600"/>
        </a:p>
      </dgm:t>
    </dgm:pt>
    <dgm:pt modelId="{7D62CE5E-8698-454E-8C4A-C59F216CDE7F}" type="sibTrans" cxnId="{92DBA397-1578-FA44-8F67-EC4A55627153}">
      <dgm:prSet/>
      <dgm:spPr/>
      <dgm:t>
        <a:bodyPr/>
        <a:lstStyle/>
        <a:p>
          <a:endParaRPr lang="fr-FR" sz="1600"/>
        </a:p>
      </dgm:t>
    </dgm:pt>
    <dgm:pt modelId="{B1D8AF42-8C4B-E948-A2DC-FD8CF6348E0D}">
      <dgm:prSet phldrT="[Texte]" custT="1"/>
      <dgm:spPr>
        <a:solidFill>
          <a:srgbClr val="FFFFFF">
            <a:lumMod val="8500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17780" tIns="17780" rIns="17780" bIns="17780" numCol="1" spcCol="1270" anchor="ctr" anchorCtr="0"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i="1" kern="1200" dirty="0">
              <a:solidFill>
                <a:srgbClr val="FFFFFF"/>
              </a:solidFill>
              <a:latin typeface="Open Sans"/>
              <a:ea typeface="+mn-ea"/>
              <a:cs typeface="Arial Unicode MS"/>
            </a:rPr>
            <a:t>Seminars and </a:t>
          </a:r>
          <a:r>
            <a:rPr lang="fr-FR" sz="1400" b="1" i="1" kern="1200" dirty="0" err="1">
              <a:solidFill>
                <a:srgbClr val="FFFFFF"/>
              </a:solidFill>
              <a:latin typeface="Open Sans"/>
              <a:ea typeface="+mn-ea"/>
              <a:cs typeface="Arial Unicode MS"/>
            </a:rPr>
            <a:t>thematic</a:t>
          </a:r>
          <a:r>
            <a:rPr lang="fr-FR" sz="1400" b="1" i="1" kern="1200" dirty="0">
              <a:solidFill>
                <a:srgbClr val="FFFFFF"/>
              </a:solidFill>
              <a:latin typeface="Open Sans"/>
              <a:ea typeface="+mn-ea"/>
              <a:cs typeface="Arial Unicode MS"/>
            </a:rPr>
            <a:t> </a:t>
          </a:r>
          <a:r>
            <a:rPr lang="fr-FR" sz="1400" b="1" i="1" kern="1200" dirty="0" err="1">
              <a:solidFill>
                <a:srgbClr val="FFFFFF"/>
              </a:solidFill>
              <a:latin typeface="Open Sans"/>
              <a:ea typeface="+mn-ea"/>
              <a:cs typeface="Arial Unicode MS"/>
            </a:rPr>
            <a:t>schools</a:t>
          </a:r>
          <a:endParaRPr lang="fr-FR" sz="1400" b="1" i="1" kern="1200" dirty="0">
            <a:solidFill>
              <a:srgbClr val="FFFFFF"/>
            </a:solidFill>
            <a:latin typeface="Open Sans"/>
            <a:ea typeface="+mn-ea"/>
            <a:cs typeface="Arial Unicode MS"/>
          </a:endParaRPr>
        </a:p>
      </dgm:t>
    </dgm:pt>
    <dgm:pt modelId="{648A02C4-E6CA-F34C-A342-F90CFA839592}" type="parTrans" cxnId="{7F6E8518-5B83-F643-914C-6A5327BE6FA8}">
      <dgm:prSet custT="1"/>
      <dgm:spPr>
        <a:solidFill>
          <a:srgbClr val="FFFFFF">
            <a:lumMod val="85000"/>
          </a:srgbClr>
        </a:solidFill>
        <a:ln>
          <a:noFill/>
        </a:ln>
        <a:effectLst/>
      </dgm:spPr>
      <dgm:t>
        <a:bodyPr spcFirstLastPara="0" vert="horz" wrap="square" lIns="0" tIns="0" rIns="0" bIns="0" numCol="1" spcCol="1270" anchor="ctr" anchorCtr="0"/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700" kern="1200">
            <a:solidFill>
              <a:srgbClr val="FFFFFF"/>
            </a:solidFill>
            <a:latin typeface="Open Sans"/>
            <a:ea typeface="+mn-ea"/>
            <a:cs typeface="Arial Unicode MS"/>
          </a:endParaRPr>
        </a:p>
      </dgm:t>
    </dgm:pt>
    <dgm:pt modelId="{E7C4838A-C8CC-294A-9799-300FE94E0C57}" type="sibTrans" cxnId="{7F6E8518-5B83-F643-914C-6A5327BE6FA8}">
      <dgm:prSet/>
      <dgm:spPr/>
      <dgm:t>
        <a:bodyPr/>
        <a:lstStyle/>
        <a:p>
          <a:endParaRPr lang="fr-FR" sz="1600"/>
        </a:p>
      </dgm:t>
    </dgm:pt>
    <dgm:pt modelId="{724F4A44-831C-9841-8E60-631AEF698FFB}">
      <dgm:prSet phldrT="[Texte]" custT="1"/>
      <dgm:spPr/>
      <dgm:t>
        <a:bodyPr/>
        <a:lstStyle/>
        <a:p>
          <a:r>
            <a:rPr lang="fr-FR" sz="2000" b="1" dirty="0"/>
            <a:t>Out of </a:t>
          </a:r>
          <a:r>
            <a:rPr lang="fr-FR" sz="2000" b="1" dirty="0" err="1"/>
            <a:t>catalog</a:t>
          </a:r>
          <a:endParaRPr lang="fr-FR" sz="2000" b="1" dirty="0"/>
        </a:p>
      </dgm:t>
    </dgm:pt>
    <dgm:pt modelId="{79748945-B292-9640-A406-AFD28A49EFCD}" type="parTrans" cxnId="{DC8180B2-6B1F-4545-9DEA-B421997932B7}">
      <dgm:prSet custT="1"/>
      <dgm:spPr/>
      <dgm:t>
        <a:bodyPr/>
        <a:lstStyle/>
        <a:p>
          <a:endParaRPr lang="fr-FR" sz="1400"/>
        </a:p>
      </dgm:t>
    </dgm:pt>
    <dgm:pt modelId="{A9BF3AC1-804E-AB4D-95F9-81E311FB8608}" type="sibTrans" cxnId="{DC8180B2-6B1F-4545-9DEA-B421997932B7}">
      <dgm:prSet/>
      <dgm:spPr/>
      <dgm:t>
        <a:bodyPr/>
        <a:lstStyle/>
        <a:p>
          <a:endParaRPr lang="fr-FR" sz="1600"/>
        </a:p>
      </dgm:t>
    </dgm:pt>
    <dgm:pt modelId="{3E12291D-6321-7A41-B77B-DCEE2D69ADA7}">
      <dgm:prSet phldrT="[Texte]" custT="1"/>
      <dgm:spPr>
        <a:solidFill>
          <a:srgbClr val="FFFFFF">
            <a:lumMod val="8500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17780" tIns="17780" rIns="17780" bIns="17780" numCol="1" spcCol="1270" anchor="ctr" anchorCtr="0"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i="1" kern="1200" dirty="0" err="1">
              <a:solidFill>
                <a:srgbClr val="FFFFFF"/>
              </a:solidFill>
              <a:latin typeface="Open Sans"/>
              <a:ea typeface="+mn-ea"/>
              <a:cs typeface="Arial Unicode MS"/>
            </a:rPr>
            <a:t>Advizing</a:t>
          </a:r>
          <a:r>
            <a:rPr lang="fr-FR" sz="1400" b="1" i="1" kern="1200" dirty="0">
              <a:solidFill>
                <a:srgbClr val="FFFFFF"/>
              </a:solidFill>
              <a:latin typeface="Open Sans"/>
              <a:ea typeface="+mn-ea"/>
              <a:cs typeface="Arial Unicode MS"/>
            </a:rPr>
            <a:t> of </a:t>
          </a:r>
          <a:r>
            <a:rPr lang="fr-FR" sz="1400" b="1" i="1" kern="1200" dirty="0" err="1">
              <a:solidFill>
                <a:srgbClr val="FFFFFF"/>
              </a:solidFill>
              <a:latin typeface="Open Sans"/>
              <a:ea typeface="+mn-ea"/>
              <a:cs typeface="Arial Unicode MS"/>
            </a:rPr>
            <a:t>projects</a:t>
          </a:r>
          <a:r>
            <a:rPr lang="fr-FR" sz="1400" b="1" i="1" kern="1200" dirty="0">
              <a:solidFill>
                <a:srgbClr val="FFFFFF"/>
              </a:solidFill>
              <a:latin typeface="Open Sans"/>
              <a:ea typeface="+mn-ea"/>
              <a:cs typeface="Arial Unicode MS"/>
            </a:rPr>
            <a:t> and </a:t>
          </a:r>
          <a:r>
            <a:rPr lang="fr-FR" sz="1400" b="1" i="1" kern="1200" dirty="0" err="1">
              <a:solidFill>
                <a:srgbClr val="FFFFFF"/>
              </a:solidFill>
              <a:latin typeface="Open Sans"/>
              <a:ea typeface="+mn-ea"/>
              <a:cs typeface="Arial Unicode MS"/>
            </a:rPr>
            <a:t>internships</a:t>
          </a:r>
          <a:endParaRPr lang="fr-FR" sz="1400" b="1" i="1" kern="1200" dirty="0">
            <a:solidFill>
              <a:srgbClr val="FFFFFF"/>
            </a:solidFill>
            <a:latin typeface="Open Sans"/>
            <a:ea typeface="+mn-ea"/>
            <a:cs typeface="Arial Unicode MS"/>
          </a:endParaRPr>
        </a:p>
      </dgm:t>
    </dgm:pt>
    <dgm:pt modelId="{ABBE2A82-5521-2747-8ADF-F7DEFF7F4706}" type="parTrans" cxnId="{B9013378-392C-F94F-8A0A-95FB19967362}">
      <dgm:prSet custT="1"/>
      <dgm:spPr>
        <a:solidFill>
          <a:srgbClr val="FFFFFF">
            <a:lumMod val="85000"/>
          </a:srgbClr>
        </a:solidFill>
        <a:ln>
          <a:noFill/>
        </a:ln>
        <a:effectLst/>
      </dgm:spPr>
      <dgm:t>
        <a:bodyPr spcFirstLastPara="0" vert="horz" wrap="square" lIns="0" tIns="0" rIns="0" bIns="0" numCol="1" spcCol="1270" anchor="ctr" anchorCtr="0"/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700" kern="1200">
            <a:solidFill>
              <a:srgbClr val="FFFFFF"/>
            </a:solidFill>
            <a:latin typeface="Open Sans"/>
            <a:ea typeface="+mn-ea"/>
            <a:cs typeface="Arial Unicode MS"/>
          </a:endParaRPr>
        </a:p>
      </dgm:t>
    </dgm:pt>
    <dgm:pt modelId="{618E032B-942B-3D4D-B5E8-AC9EE887B66B}" type="sibTrans" cxnId="{B9013378-392C-F94F-8A0A-95FB19967362}">
      <dgm:prSet/>
      <dgm:spPr/>
      <dgm:t>
        <a:bodyPr/>
        <a:lstStyle/>
        <a:p>
          <a:endParaRPr lang="fr-FR" sz="1600"/>
        </a:p>
      </dgm:t>
    </dgm:pt>
    <dgm:pt modelId="{1EF83010-48E6-A84F-97FE-B61E6E74BF12}">
      <dgm:prSet phldrT="[Texte]" custT="1"/>
      <dgm:spPr>
        <a:solidFill>
          <a:srgbClr val="FFFFFF">
            <a:lumMod val="8500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17780" tIns="17780" rIns="17780" bIns="17780" numCol="1" spcCol="1270" anchor="ctr" anchorCtr="0"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i="1" kern="1200" dirty="0" err="1">
              <a:solidFill>
                <a:srgbClr val="FFFFFF"/>
              </a:solidFill>
              <a:latin typeface="Open Sans"/>
              <a:ea typeface="+mn-ea"/>
              <a:cs typeface="Arial Unicode MS"/>
            </a:rPr>
            <a:t>Involvement</a:t>
          </a:r>
          <a:r>
            <a:rPr lang="fr-FR" sz="1400" b="1" i="1" kern="1200" dirty="0">
              <a:solidFill>
                <a:srgbClr val="FFFFFF"/>
              </a:solidFill>
              <a:latin typeface="Open Sans"/>
              <a:ea typeface="+mn-ea"/>
              <a:cs typeface="Arial Unicode MS"/>
            </a:rPr>
            <a:t> in associations</a:t>
          </a:r>
        </a:p>
      </dgm:t>
    </dgm:pt>
    <dgm:pt modelId="{A298F704-F297-7C4D-84B8-32591EC582A4}" type="parTrans" cxnId="{12DF7D7C-CA59-DA4E-AC08-6ED4C992A472}">
      <dgm:prSet custT="1"/>
      <dgm:spPr>
        <a:solidFill>
          <a:srgbClr val="FFFFFF">
            <a:lumMod val="85000"/>
          </a:srgbClr>
        </a:solidFill>
        <a:ln>
          <a:noFill/>
        </a:ln>
        <a:effectLst/>
      </dgm:spPr>
      <dgm:t>
        <a:bodyPr spcFirstLastPara="0" vert="horz" wrap="square" lIns="0" tIns="0" rIns="0" bIns="0" numCol="1" spcCol="1270" anchor="ctr" anchorCtr="0"/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700" kern="1200">
            <a:solidFill>
              <a:srgbClr val="FFFFFF"/>
            </a:solidFill>
            <a:latin typeface="Open Sans"/>
            <a:ea typeface="+mn-ea"/>
            <a:cs typeface="Arial Unicode MS"/>
          </a:endParaRPr>
        </a:p>
      </dgm:t>
    </dgm:pt>
    <dgm:pt modelId="{096ADDB0-8BEB-6845-ACF6-8406E3213554}" type="sibTrans" cxnId="{12DF7D7C-CA59-DA4E-AC08-6ED4C992A472}">
      <dgm:prSet/>
      <dgm:spPr/>
      <dgm:t>
        <a:bodyPr/>
        <a:lstStyle/>
        <a:p>
          <a:endParaRPr lang="fr-FR" sz="1600"/>
        </a:p>
      </dgm:t>
    </dgm:pt>
    <dgm:pt modelId="{56D20717-AFF7-8B40-819D-F6F8CE283210}">
      <dgm:prSet phldrT="[Texte]" custT="1"/>
      <dgm:spPr>
        <a:solidFill>
          <a:srgbClr val="FFFFFF">
            <a:lumMod val="8500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17780" tIns="17780" rIns="17780" bIns="17780" numCol="1" spcCol="1270" anchor="ctr" anchorCtr="0"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i="1" kern="1200" dirty="0" err="1">
              <a:solidFill>
                <a:srgbClr val="FFFFFF"/>
              </a:solidFill>
              <a:latin typeface="Open Sans"/>
              <a:ea typeface="+mn-ea"/>
              <a:cs typeface="Arial Unicode MS"/>
            </a:rPr>
            <a:t>Involvement</a:t>
          </a:r>
          <a:r>
            <a:rPr lang="fr-FR" sz="1400" b="1" i="1" kern="1200" dirty="0">
              <a:solidFill>
                <a:srgbClr val="FFFFFF"/>
              </a:solidFill>
              <a:latin typeface="Open Sans"/>
              <a:ea typeface="+mn-ea"/>
              <a:cs typeface="Arial Unicode MS"/>
            </a:rPr>
            <a:t> for </a:t>
          </a:r>
          <a:r>
            <a:rPr lang="fr-FR" sz="1400" b="1" i="1" kern="1200" dirty="0" err="1">
              <a:solidFill>
                <a:srgbClr val="FFFFFF"/>
              </a:solidFill>
              <a:latin typeface="Open Sans"/>
              <a:ea typeface="+mn-ea"/>
              <a:cs typeface="Arial Unicode MS"/>
            </a:rPr>
            <a:t>academic</a:t>
          </a:r>
          <a:r>
            <a:rPr lang="fr-FR" sz="1400" b="1" i="1" kern="1200" dirty="0">
              <a:solidFill>
                <a:srgbClr val="FFFFFF"/>
              </a:solidFill>
              <a:latin typeface="Open Sans"/>
              <a:ea typeface="+mn-ea"/>
              <a:cs typeface="Arial Unicode MS"/>
            </a:rPr>
            <a:t> </a:t>
          </a:r>
          <a:r>
            <a:rPr lang="fr-FR" sz="1400" b="1" i="1" kern="1200" dirty="0" err="1">
              <a:solidFill>
                <a:srgbClr val="FFFFFF"/>
              </a:solidFill>
              <a:latin typeface="Open Sans"/>
              <a:ea typeface="+mn-ea"/>
              <a:cs typeface="Arial Unicode MS"/>
            </a:rPr>
            <a:t>democracy</a:t>
          </a:r>
          <a:endParaRPr lang="fr-FR" sz="1400" b="1" i="1" kern="1200" dirty="0">
            <a:solidFill>
              <a:srgbClr val="FFFFFF"/>
            </a:solidFill>
            <a:latin typeface="Open Sans"/>
            <a:ea typeface="+mn-ea"/>
            <a:cs typeface="Arial Unicode MS"/>
          </a:endParaRPr>
        </a:p>
      </dgm:t>
    </dgm:pt>
    <dgm:pt modelId="{A85636FF-A199-2641-838D-7AD5CA234F9F}" type="parTrans" cxnId="{4365551F-A633-FD4A-A8BC-7F41FA0FE81B}">
      <dgm:prSet custT="1"/>
      <dgm:spPr>
        <a:solidFill>
          <a:srgbClr val="FFFFFF">
            <a:lumMod val="85000"/>
          </a:srgbClr>
        </a:solidFill>
        <a:ln>
          <a:noFill/>
        </a:ln>
        <a:effectLst/>
      </dgm:spPr>
      <dgm:t>
        <a:bodyPr spcFirstLastPara="0" vert="horz" wrap="square" lIns="0" tIns="0" rIns="0" bIns="0" numCol="1" spcCol="1270" anchor="ctr" anchorCtr="0"/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700" kern="1200">
            <a:solidFill>
              <a:srgbClr val="FFFFFF"/>
            </a:solidFill>
            <a:latin typeface="Open Sans"/>
            <a:ea typeface="+mn-ea"/>
            <a:cs typeface="Arial Unicode MS"/>
          </a:endParaRPr>
        </a:p>
      </dgm:t>
    </dgm:pt>
    <dgm:pt modelId="{67D25626-B540-2041-BE9F-018D8BAF590A}" type="sibTrans" cxnId="{4365551F-A633-FD4A-A8BC-7F41FA0FE81B}">
      <dgm:prSet/>
      <dgm:spPr/>
      <dgm:t>
        <a:bodyPr/>
        <a:lstStyle/>
        <a:p>
          <a:endParaRPr lang="fr-FR" sz="1600"/>
        </a:p>
      </dgm:t>
    </dgm:pt>
    <dgm:pt modelId="{4B049C77-08D0-7644-A2F2-83A4CB6D2797}">
      <dgm:prSet phldrT="[Texte]" custT="1"/>
      <dgm:spPr>
        <a:solidFill>
          <a:srgbClr val="FFFFFF">
            <a:lumMod val="8500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17780" tIns="17780" rIns="17780" bIns="17780" numCol="1" spcCol="1270" anchor="ctr" anchorCtr="0"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i="1" kern="1200" dirty="0" err="1">
              <a:solidFill>
                <a:srgbClr val="FFFFFF"/>
              </a:solidFill>
              <a:latin typeface="Open Sans"/>
              <a:ea typeface="+mn-ea"/>
              <a:cs typeface="Arial Unicode MS"/>
            </a:rPr>
            <a:t>Organization</a:t>
          </a:r>
          <a:r>
            <a:rPr lang="fr-FR" sz="1400" b="1" i="1" kern="1200" dirty="0">
              <a:solidFill>
                <a:srgbClr val="FFFFFF"/>
              </a:solidFill>
              <a:latin typeface="Open Sans"/>
              <a:ea typeface="+mn-ea"/>
              <a:cs typeface="Arial Unicode MS"/>
            </a:rPr>
            <a:t> of </a:t>
          </a:r>
          <a:r>
            <a:rPr lang="fr-FR" sz="1400" b="1" i="1" kern="1200" dirty="0" err="1">
              <a:solidFill>
                <a:srgbClr val="FFFFFF"/>
              </a:solidFill>
              <a:latin typeface="Open Sans"/>
              <a:ea typeface="+mn-ea"/>
              <a:cs typeface="Arial Unicode MS"/>
            </a:rPr>
            <a:t>scientific</a:t>
          </a:r>
          <a:r>
            <a:rPr lang="fr-FR" sz="1400" b="1" i="1" kern="1200" dirty="0">
              <a:solidFill>
                <a:srgbClr val="FFFFFF"/>
              </a:solidFill>
              <a:latin typeface="Open Sans"/>
              <a:ea typeface="+mn-ea"/>
              <a:cs typeface="Arial Unicode MS"/>
            </a:rPr>
            <a:t> </a:t>
          </a:r>
          <a:r>
            <a:rPr lang="fr-FR" sz="1400" b="1" i="1" kern="1200" dirty="0" err="1">
              <a:solidFill>
                <a:srgbClr val="FFFFFF"/>
              </a:solidFill>
              <a:latin typeface="Open Sans"/>
              <a:ea typeface="+mn-ea"/>
              <a:cs typeface="Arial Unicode MS"/>
            </a:rPr>
            <a:t>events</a:t>
          </a:r>
          <a:endParaRPr lang="fr-FR" sz="1400" b="1" i="1" kern="1200" dirty="0">
            <a:solidFill>
              <a:srgbClr val="FFFFFF"/>
            </a:solidFill>
            <a:latin typeface="Open Sans"/>
            <a:ea typeface="+mn-ea"/>
            <a:cs typeface="Arial Unicode MS"/>
          </a:endParaRPr>
        </a:p>
      </dgm:t>
    </dgm:pt>
    <dgm:pt modelId="{A60B124F-351C-DC49-BE6A-07CDCC2311CF}" type="parTrans" cxnId="{03214BED-D248-704F-915C-C7383AF3D87A}">
      <dgm:prSet custT="1"/>
      <dgm:spPr>
        <a:solidFill>
          <a:srgbClr val="FFFFFF">
            <a:lumMod val="85000"/>
          </a:srgbClr>
        </a:solidFill>
        <a:ln>
          <a:noFill/>
        </a:ln>
        <a:effectLst/>
      </dgm:spPr>
      <dgm:t>
        <a:bodyPr spcFirstLastPara="0" vert="horz" wrap="square" lIns="0" tIns="0" rIns="0" bIns="0" numCol="1" spcCol="1270" anchor="ctr" anchorCtr="0"/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700" kern="1200">
            <a:solidFill>
              <a:srgbClr val="FFFFFF"/>
            </a:solidFill>
            <a:latin typeface="Open Sans"/>
            <a:ea typeface="+mn-ea"/>
            <a:cs typeface="Arial Unicode MS"/>
          </a:endParaRPr>
        </a:p>
      </dgm:t>
    </dgm:pt>
    <dgm:pt modelId="{DE2109D5-C9E6-774C-B67E-40576B0E1138}" type="sibTrans" cxnId="{03214BED-D248-704F-915C-C7383AF3D87A}">
      <dgm:prSet/>
      <dgm:spPr/>
      <dgm:t>
        <a:bodyPr/>
        <a:lstStyle/>
        <a:p>
          <a:endParaRPr lang="fr-FR" sz="1600"/>
        </a:p>
      </dgm:t>
    </dgm:pt>
    <dgm:pt modelId="{2C5A2E6A-82AE-B64A-B0AA-35852F32E095}">
      <dgm:prSet phldrT="[Texte]" custT="1"/>
      <dgm:spPr>
        <a:solidFill>
          <a:srgbClr val="FFFFFF">
            <a:lumMod val="8500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17780" tIns="17780" rIns="17780" bIns="17780" numCol="1" spcCol="1270" anchor="ctr" anchorCtr="0"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i="1" kern="1200" dirty="0">
              <a:solidFill>
                <a:srgbClr val="FFFFFF"/>
              </a:solidFill>
              <a:latin typeface="Open Sans"/>
              <a:ea typeface="+mn-ea"/>
              <a:cs typeface="Arial Unicode MS"/>
            </a:rPr>
            <a:t>Mission of </a:t>
          </a:r>
          <a:r>
            <a:rPr lang="fr-FR" sz="1400" b="1" i="1" kern="1200" dirty="0" err="1">
              <a:solidFill>
                <a:srgbClr val="FFFFFF"/>
              </a:solidFill>
              <a:latin typeface="Open Sans"/>
              <a:ea typeface="+mn-ea"/>
              <a:cs typeface="Arial Unicode MS"/>
            </a:rPr>
            <a:t>teaching</a:t>
          </a:r>
          <a:r>
            <a:rPr lang="fr-FR" sz="1400" b="1" i="1" kern="1200" dirty="0">
              <a:solidFill>
                <a:srgbClr val="FFFFFF"/>
              </a:solidFill>
              <a:latin typeface="Open Sans"/>
              <a:ea typeface="+mn-ea"/>
              <a:cs typeface="Arial Unicode MS"/>
            </a:rPr>
            <a:t>, expertise or </a:t>
          </a:r>
          <a:r>
            <a:rPr lang="fr-FR" sz="1400" b="1" i="1" kern="1200" dirty="0" err="1">
              <a:solidFill>
                <a:srgbClr val="FFFFFF"/>
              </a:solidFill>
              <a:latin typeface="Open Sans"/>
              <a:ea typeface="+mn-ea"/>
              <a:cs typeface="Arial Unicode MS"/>
            </a:rPr>
            <a:t>valorization</a:t>
          </a:r>
          <a:endParaRPr lang="fr-FR" sz="1400" b="1" i="1" kern="1200" dirty="0">
            <a:solidFill>
              <a:srgbClr val="FFFFFF"/>
            </a:solidFill>
            <a:latin typeface="Open Sans"/>
            <a:ea typeface="+mn-ea"/>
            <a:cs typeface="Arial Unicode MS"/>
          </a:endParaRPr>
        </a:p>
      </dgm:t>
    </dgm:pt>
    <dgm:pt modelId="{426D6572-90F6-564B-ADC7-B503941A88DE}" type="parTrans" cxnId="{3243C78A-E2F0-4C47-9B6D-429778286445}">
      <dgm:prSet custT="1"/>
      <dgm:spPr>
        <a:solidFill>
          <a:srgbClr val="FFFFFF">
            <a:lumMod val="85000"/>
          </a:srgbClr>
        </a:solidFill>
        <a:ln>
          <a:noFill/>
        </a:ln>
        <a:effectLst/>
      </dgm:spPr>
      <dgm:t>
        <a:bodyPr spcFirstLastPara="0" vert="horz" wrap="square" lIns="0" tIns="0" rIns="0" bIns="0" numCol="1" spcCol="1270" anchor="ctr" anchorCtr="0"/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700" kern="1200">
            <a:solidFill>
              <a:srgbClr val="FFFFFF"/>
            </a:solidFill>
            <a:latin typeface="Open Sans"/>
            <a:ea typeface="+mn-ea"/>
            <a:cs typeface="Arial Unicode MS"/>
          </a:endParaRPr>
        </a:p>
      </dgm:t>
    </dgm:pt>
    <dgm:pt modelId="{6E30E139-6503-FB4A-99AD-13C3DB4C45E5}" type="sibTrans" cxnId="{3243C78A-E2F0-4C47-9B6D-429778286445}">
      <dgm:prSet/>
      <dgm:spPr/>
      <dgm:t>
        <a:bodyPr/>
        <a:lstStyle/>
        <a:p>
          <a:endParaRPr lang="fr-FR" sz="1600"/>
        </a:p>
      </dgm:t>
    </dgm:pt>
    <dgm:pt modelId="{36276E20-5D87-B340-97B0-33CF6CDB47DA}">
      <dgm:prSet phldrT="[Texte]" custT="1"/>
      <dgm:spPr>
        <a:solidFill>
          <a:srgbClr val="DA5200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15240" tIns="15240" rIns="15240" bIns="15240" numCol="1" spcCol="1270" anchor="ctr" anchorCtr="0"/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 err="1">
              <a:solidFill>
                <a:srgbClr val="FFFFFF"/>
              </a:solidFill>
              <a:latin typeface="Open Sans"/>
              <a:ea typeface="+mn-ea"/>
              <a:cs typeface="Arial Unicode MS"/>
            </a:rPr>
            <a:t>Catalog</a:t>
          </a:r>
          <a:r>
            <a:rPr lang="fr-FR" sz="2000" b="1" kern="1200" dirty="0">
              <a:solidFill>
                <a:srgbClr val="FFFFFF"/>
              </a:solidFill>
              <a:latin typeface="Open Sans"/>
              <a:ea typeface="+mn-ea"/>
              <a:cs typeface="Arial Unicode MS"/>
            </a:rPr>
            <a:t> ADUM</a:t>
          </a:r>
        </a:p>
      </dgm:t>
    </dgm:pt>
    <dgm:pt modelId="{D11A902F-7216-2347-8ABA-BB2C0B9E574C}" type="parTrans" cxnId="{D12ECF67-D8CD-614D-B9C2-150E7E6E51C3}">
      <dgm:prSet custT="1"/>
      <dgm:spPr/>
      <dgm:t>
        <a:bodyPr/>
        <a:lstStyle/>
        <a:p>
          <a:endParaRPr lang="fr-FR" sz="1400"/>
        </a:p>
      </dgm:t>
    </dgm:pt>
    <dgm:pt modelId="{6BB086F8-4098-A740-9AA6-BDB7A195FCFF}" type="sibTrans" cxnId="{D12ECF67-D8CD-614D-B9C2-150E7E6E51C3}">
      <dgm:prSet/>
      <dgm:spPr/>
      <dgm:t>
        <a:bodyPr/>
        <a:lstStyle/>
        <a:p>
          <a:endParaRPr lang="fr-FR" sz="1600"/>
        </a:p>
      </dgm:t>
    </dgm:pt>
    <dgm:pt modelId="{8B9D72E3-994E-D546-9C2C-C2D76BE9C1F6}" type="pres">
      <dgm:prSet presAssocID="{F963F5F7-DC29-B34E-975D-A41915167AA0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40AA4E23-2F50-794D-B6D8-9B5AB918DD8D}" type="pres">
      <dgm:prSet presAssocID="{AA450F3A-37F4-0346-AF25-2423CA213797}" presName="centerShape" presStyleLbl="node0" presStyleIdx="0" presStyleCnt="1" custScaleX="328602" custScaleY="117164" custLinFactNeighborX="1185" custLinFactNeighborY="360"/>
      <dgm:spPr>
        <a:xfrm>
          <a:off x="2371115" y="2177915"/>
          <a:ext cx="3981231" cy="1419519"/>
        </a:xfrm>
        <a:prstGeom prst="ellipse">
          <a:avLst/>
        </a:prstGeom>
      </dgm:spPr>
    </dgm:pt>
    <dgm:pt modelId="{95464170-549F-6542-A53E-5E0725DCA23E}" type="pres">
      <dgm:prSet presAssocID="{648A02C4-E6CA-F34C-A342-F90CFA839592}" presName="parTrans" presStyleLbl="sibTrans2D1" presStyleIdx="0" presStyleCnt="8" custAng="10800000"/>
      <dgm:spPr>
        <a:xfrm rot="4889689">
          <a:off x="3932455" y="1240535"/>
          <a:ext cx="333011" cy="417010"/>
        </a:xfrm>
        <a:prstGeom prst="rightArrow">
          <a:avLst>
            <a:gd name="adj1" fmla="val 60000"/>
            <a:gd name="adj2" fmla="val 50000"/>
          </a:avLst>
        </a:prstGeom>
      </dgm:spPr>
    </dgm:pt>
    <dgm:pt modelId="{2233EC59-C964-1242-AB46-D4C57983EC2C}" type="pres">
      <dgm:prSet presAssocID="{648A02C4-E6CA-F34C-A342-F90CFA839592}" presName="connectorText" presStyleLbl="sibTrans2D1" presStyleIdx="0" presStyleCnt="8"/>
      <dgm:spPr/>
    </dgm:pt>
    <dgm:pt modelId="{7E1A0122-77FC-4446-BBF1-4F9EC2026DB2}" type="pres">
      <dgm:prSet presAssocID="{B1D8AF42-8C4B-E948-A2DC-FD8CF6348E0D}" presName="node" presStyleLbl="node1" presStyleIdx="0" presStyleCnt="8" custScaleX="162627" custRadScaleRad="111743" custRadScaleInc="-74197">
        <dgm:presLayoutVars>
          <dgm:bulletEnabled val="1"/>
        </dgm:presLayoutVars>
      </dgm:prSet>
      <dgm:spPr>
        <a:xfrm>
          <a:off x="3071332" y="27479"/>
          <a:ext cx="1795161" cy="1103851"/>
        </a:xfrm>
        <a:prstGeom prst="ellipse">
          <a:avLst/>
        </a:prstGeom>
      </dgm:spPr>
    </dgm:pt>
    <dgm:pt modelId="{D2B2ED6F-0BD9-ED4D-87C8-2387414D3C17}" type="pres">
      <dgm:prSet presAssocID="{D11A902F-7216-2347-8ABA-BB2C0B9E574C}" presName="parTrans" presStyleLbl="sibTrans2D1" presStyleIdx="1" presStyleCnt="8" custAng="10825129" custLinFactNeighborX="0" custLinFactNeighborY="3237"/>
      <dgm:spPr/>
    </dgm:pt>
    <dgm:pt modelId="{E772FA29-D42F-9B43-A0E2-A413E564164B}" type="pres">
      <dgm:prSet presAssocID="{D11A902F-7216-2347-8ABA-BB2C0B9E574C}" presName="connectorText" presStyleLbl="sibTrans2D1" presStyleIdx="1" presStyleCnt="8"/>
      <dgm:spPr/>
    </dgm:pt>
    <dgm:pt modelId="{65570277-D755-2B4E-9D46-F52756B3C434}" type="pres">
      <dgm:prSet presAssocID="{36276E20-5D87-B340-97B0-33CF6CDB47DA}" presName="node" presStyleLbl="node1" presStyleIdx="1" presStyleCnt="8" custScaleX="134633" custScaleY="84011" custRadScaleRad="124691" custRadScaleInc="-56501">
        <dgm:presLayoutVars>
          <dgm:bulletEnabled val="1"/>
        </dgm:presLayoutVars>
      </dgm:prSet>
      <dgm:spPr>
        <a:xfrm>
          <a:off x="4810708" y="0"/>
          <a:ext cx="3614099" cy="1699214"/>
        </a:xfrm>
        <a:prstGeom prst="ellipse">
          <a:avLst/>
        </a:prstGeom>
      </dgm:spPr>
    </dgm:pt>
    <dgm:pt modelId="{DBAB520D-C74B-4D44-8184-D8B4EF5989FB}" type="pres">
      <dgm:prSet presAssocID="{79748945-B292-9640-A406-AFD28A49EFCD}" presName="parTrans" presStyleLbl="sibTrans2D1" presStyleIdx="2" presStyleCnt="8" custAng="10800000"/>
      <dgm:spPr/>
    </dgm:pt>
    <dgm:pt modelId="{D4908149-2DB0-A34C-8221-11CAFA63337F}" type="pres">
      <dgm:prSet presAssocID="{79748945-B292-9640-A406-AFD28A49EFCD}" presName="connectorText" presStyleLbl="sibTrans2D1" presStyleIdx="2" presStyleCnt="8"/>
      <dgm:spPr/>
    </dgm:pt>
    <dgm:pt modelId="{C3809544-FF90-3947-AA9C-C60506ECC879}" type="pres">
      <dgm:prSet presAssocID="{724F4A44-831C-9841-8E60-631AEF698FFB}" presName="node" presStyleLbl="node1" presStyleIdx="2" presStyleCnt="8" custScaleX="144036" custScaleY="102855" custRadScaleRad="173150" custRadScaleInc="33851">
        <dgm:presLayoutVars>
          <dgm:bulletEnabled val="1"/>
        </dgm:presLayoutVars>
      </dgm:prSet>
      <dgm:spPr/>
    </dgm:pt>
    <dgm:pt modelId="{5E97A1F9-B29D-C04B-9114-B03F4F450CBC}" type="pres">
      <dgm:prSet presAssocID="{A85636FF-A199-2641-838D-7AD5CA234F9F}" presName="parTrans" presStyleLbl="sibTrans2D1" presStyleIdx="3" presStyleCnt="8" custAng="10973860"/>
      <dgm:spPr>
        <a:xfrm rot="14817978">
          <a:off x="4555809" y="3254630"/>
          <a:ext cx="362687" cy="417010"/>
        </a:xfrm>
        <a:prstGeom prst="rightArrow">
          <a:avLst>
            <a:gd name="adj1" fmla="val 60000"/>
            <a:gd name="adj2" fmla="val 50000"/>
          </a:avLst>
        </a:prstGeom>
      </dgm:spPr>
    </dgm:pt>
    <dgm:pt modelId="{6C55CD78-D9EE-414A-9E78-1D87CFD03484}" type="pres">
      <dgm:prSet presAssocID="{A85636FF-A199-2641-838D-7AD5CA234F9F}" presName="connectorText" presStyleLbl="sibTrans2D1" presStyleIdx="3" presStyleCnt="8"/>
      <dgm:spPr/>
    </dgm:pt>
    <dgm:pt modelId="{A2B1A281-F4C0-5D4E-A403-7F11982BA431}" type="pres">
      <dgm:prSet presAssocID="{56D20717-AFF7-8B40-819D-F6F8CE283210}" presName="node" presStyleLbl="node1" presStyleIdx="3" presStyleCnt="8" custScaleX="177129" custRadScaleRad="100976" custRadScaleInc="192942">
        <dgm:presLayoutVars>
          <dgm:bulletEnabled val="1"/>
        </dgm:presLayoutVars>
      </dgm:prSet>
      <dgm:spPr>
        <a:xfrm>
          <a:off x="4172444" y="3760386"/>
          <a:ext cx="1955241" cy="1103851"/>
        </a:xfrm>
        <a:prstGeom prst="ellipse">
          <a:avLst/>
        </a:prstGeom>
      </dgm:spPr>
    </dgm:pt>
    <dgm:pt modelId="{BB23A9CA-11A4-674D-8D63-AD80FCA53AB9}" type="pres">
      <dgm:prSet presAssocID="{A60B124F-351C-DC49-BE6A-07CDCC2311CF}" presName="parTrans" presStyleLbl="sibTrans2D1" presStyleIdx="4" presStyleCnt="8" custAng="10465286"/>
      <dgm:spPr>
        <a:xfrm rot="18152679">
          <a:off x="3234043" y="3263193"/>
          <a:ext cx="448581" cy="417010"/>
        </a:xfrm>
        <a:prstGeom prst="rightArrow">
          <a:avLst>
            <a:gd name="adj1" fmla="val 60000"/>
            <a:gd name="adj2" fmla="val 50000"/>
          </a:avLst>
        </a:prstGeom>
      </dgm:spPr>
    </dgm:pt>
    <dgm:pt modelId="{69D01DB3-6683-CE42-B413-A379B086782B}" type="pres">
      <dgm:prSet presAssocID="{A60B124F-351C-DC49-BE6A-07CDCC2311CF}" presName="connectorText" presStyleLbl="sibTrans2D1" presStyleIdx="4" presStyleCnt="8"/>
      <dgm:spPr/>
    </dgm:pt>
    <dgm:pt modelId="{04142A9B-6340-F847-BDEC-C841CB8DE2B4}" type="pres">
      <dgm:prSet presAssocID="{4B049C77-08D0-7644-A2F2-83A4CB6D2797}" presName="node" presStyleLbl="node1" presStyleIdx="4" presStyleCnt="8" custScaleX="163734" custRadScaleRad="145620" custRadScaleInc="204978">
        <dgm:presLayoutVars>
          <dgm:bulletEnabled val="1"/>
        </dgm:presLayoutVars>
      </dgm:prSet>
      <dgm:spPr>
        <a:xfrm>
          <a:off x="1894965" y="3760390"/>
          <a:ext cx="1807380" cy="1103851"/>
        </a:xfrm>
        <a:prstGeom prst="ellipse">
          <a:avLst/>
        </a:prstGeom>
      </dgm:spPr>
    </dgm:pt>
    <dgm:pt modelId="{85DE5077-0385-CE4C-9E40-3F5A741632A7}" type="pres">
      <dgm:prSet presAssocID="{426D6572-90F6-564B-ADC7-B503941A88DE}" presName="parTrans" presStyleLbl="sibTrans2D1" presStyleIdx="5" presStyleCnt="8" custAng="10673347"/>
      <dgm:spPr>
        <a:xfrm rot="20571447">
          <a:off x="2053852" y="2785476"/>
          <a:ext cx="433311" cy="417010"/>
        </a:xfrm>
        <a:prstGeom prst="rightArrow">
          <a:avLst>
            <a:gd name="adj1" fmla="val 60000"/>
            <a:gd name="adj2" fmla="val 50000"/>
          </a:avLst>
        </a:prstGeom>
      </dgm:spPr>
    </dgm:pt>
    <dgm:pt modelId="{D171A575-7912-C745-9BAC-2E76A65306DF}" type="pres">
      <dgm:prSet presAssocID="{426D6572-90F6-564B-ADC7-B503941A88DE}" presName="connectorText" presStyleLbl="sibTrans2D1" presStyleIdx="5" presStyleCnt="8"/>
      <dgm:spPr/>
    </dgm:pt>
    <dgm:pt modelId="{132EC93F-0E27-724E-B881-FD2A10765E8A}" type="pres">
      <dgm:prSet presAssocID="{2C5A2E6A-82AE-B64A-B0AA-35852F32E095}" presName="node" presStyleLbl="node1" presStyleIdx="5" presStyleCnt="8" custScaleX="177485" custRadScaleRad="150869" custRadScaleInc="133678">
        <dgm:presLayoutVars>
          <dgm:bulletEnabled val="1"/>
        </dgm:presLayoutVars>
      </dgm:prSet>
      <dgm:spPr>
        <a:xfrm>
          <a:off x="0" y="2788722"/>
          <a:ext cx="1959171" cy="1103851"/>
        </a:xfrm>
        <a:prstGeom prst="ellipse">
          <a:avLst/>
        </a:prstGeom>
      </dgm:spPr>
    </dgm:pt>
    <dgm:pt modelId="{2FE8A8EA-0F7D-7749-800D-3DB62B6D69AE}" type="pres">
      <dgm:prSet presAssocID="{ABBE2A82-5521-2747-8ADF-F7DEFF7F4706}" presName="parTrans" presStyleLbl="sibTrans2D1" presStyleIdx="6" presStyleCnt="8" custAng="10800000"/>
      <dgm:spPr>
        <a:xfrm rot="488827">
          <a:off x="1757963" y="1929383"/>
          <a:ext cx="453227" cy="417010"/>
        </a:xfrm>
        <a:prstGeom prst="rightArrow">
          <a:avLst>
            <a:gd name="adj1" fmla="val 60000"/>
            <a:gd name="adj2" fmla="val 50000"/>
          </a:avLst>
        </a:prstGeom>
      </dgm:spPr>
    </dgm:pt>
    <dgm:pt modelId="{028B9A5D-8A3B-3D4C-B01A-BABE0C937B28}" type="pres">
      <dgm:prSet presAssocID="{ABBE2A82-5521-2747-8ADF-F7DEFF7F4706}" presName="connectorText" presStyleLbl="sibTrans2D1" presStyleIdx="6" presStyleCnt="8"/>
      <dgm:spPr/>
    </dgm:pt>
    <dgm:pt modelId="{C9B33DE3-DB5C-854A-94DF-822FE9C380D5}" type="pres">
      <dgm:prSet presAssocID="{3E12291D-6321-7A41-B77B-DCEE2D69ADA7}" presName="node" presStyleLbl="node1" presStyleIdx="6" presStyleCnt="8" custScaleX="141707" custRadScaleRad="184181" custRadScaleInc="35677">
        <dgm:presLayoutVars>
          <dgm:bulletEnabled val="1"/>
        </dgm:presLayoutVars>
      </dgm:prSet>
      <dgm:spPr>
        <a:xfrm>
          <a:off x="0" y="1413818"/>
          <a:ext cx="1564235" cy="1103851"/>
        </a:xfrm>
        <a:prstGeom prst="ellipse">
          <a:avLst/>
        </a:prstGeom>
      </dgm:spPr>
    </dgm:pt>
    <dgm:pt modelId="{B2D599FC-8F49-3848-9C1E-7148431B6F8C}" type="pres">
      <dgm:prSet presAssocID="{A298F704-F297-7C4D-84B8-32591EC582A4}" presName="parTrans" presStyleLbl="sibTrans2D1" presStyleIdx="7" presStyleCnt="8" custAng="10800000"/>
      <dgm:spPr>
        <a:xfrm rot="2003389">
          <a:off x="2406147" y="1270964"/>
          <a:ext cx="706514" cy="417010"/>
        </a:xfrm>
        <a:prstGeom prst="rightArrow">
          <a:avLst>
            <a:gd name="adj1" fmla="val 60000"/>
            <a:gd name="adj2" fmla="val 50000"/>
          </a:avLst>
        </a:prstGeom>
      </dgm:spPr>
    </dgm:pt>
    <dgm:pt modelId="{61D67817-B493-4D4C-B0C2-B580AB2E5D24}" type="pres">
      <dgm:prSet presAssocID="{A298F704-F297-7C4D-84B8-32591EC582A4}" presName="connectorText" presStyleLbl="sibTrans2D1" presStyleIdx="7" presStyleCnt="8"/>
      <dgm:spPr/>
    </dgm:pt>
    <dgm:pt modelId="{3F71EEC6-EBFC-6B43-A5E1-8D7D1B1CD6E2}" type="pres">
      <dgm:prSet presAssocID="{1EF83010-48E6-A84F-97FE-B61E6E74BF12}" presName="node" presStyleLbl="node1" presStyleIdx="7" presStyleCnt="8" custScaleX="166864" custRadScaleRad="168791" custRadScaleInc="-50540">
        <dgm:presLayoutVars>
          <dgm:bulletEnabled val="1"/>
        </dgm:presLayoutVars>
      </dgm:prSet>
      <dgm:spPr>
        <a:xfrm>
          <a:off x="645675" y="141364"/>
          <a:ext cx="1841931" cy="1103851"/>
        </a:xfrm>
        <a:prstGeom prst="ellipse">
          <a:avLst/>
        </a:prstGeom>
      </dgm:spPr>
    </dgm:pt>
  </dgm:ptLst>
  <dgm:cxnLst>
    <dgm:cxn modelId="{ED640403-1FEF-B34B-BE10-9480DA7E9886}" type="presOf" srcId="{426D6572-90F6-564B-ADC7-B503941A88DE}" destId="{85DE5077-0385-CE4C-9E40-3F5A741632A7}" srcOrd="0" destOrd="0" presId="urn:microsoft.com/office/officeart/2005/8/layout/radial5"/>
    <dgm:cxn modelId="{658C4707-F2C5-3E42-99FF-42D884CB9780}" type="presOf" srcId="{56D20717-AFF7-8B40-819D-F6F8CE283210}" destId="{A2B1A281-F4C0-5D4E-A403-7F11982BA431}" srcOrd="0" destOrd="0" presId="urn:microsoft.com/office/officeart/2005/8/layout/radial5"/>
    <dgm:cxn modelId="{7F6E8518-5B83-F643-914C-6A5327BE6FA8}" srcId="{AA450F3A-37F4-0346-AF25-2423CA213797}" destId="{B1D8AF42-8C4B-E948-A2DC-FD8CF6348E0D}" srcOrd="0" destOrd="0" parTransId="{648A02C4-E6CA-F34C-A342-F90CFA839592}" sibTransId="{E7C4838A-C8CC-294A-9799-300FE94E0C57}"/>
    <dgm:cxn modelId="{57FD751C-224A-8844-9791-DB9807B9EF53}" type="presOf" srcId="{79748945-B292-9640-A406-AFD28A49EFCD}" destId="{DBAB520D-C74B-4D44-8184-D8B4EF5989FB}" srcOrd="0" destOrd="0" presId="urn:microsoft.com/office/officeart/2005/8/layout/radial5"/>
    <dgm:cxn modelId="{4365551F-A633-FD4A-A8BC-7F41FA0FE81B}" srcId="{AA450F3A-37F4-0346-AF25-2423CA213797}" destId="{56D20717-AFF7-8B40-819D-F6F8CE283210}" srcOrd="3" destOrd="0" parTransId="{A85636FF-A199-2641-838D-7AD5CA234F9F}" sibTransId="{67D25626-B540-2041-BE9F-018D8BAF590A}"/>
    <dgm:cxn modelId="{9A12D626-8D26-1F45-9D79-514A0629849A}" type="presOf" srcId="{4B049C77-08D0-7644-A2F2-83A4CB6D2797}" destId="{04142A9B-6340-F847-BDEC-C841CB8DE2B4}" srcOrd="0" destOrd="0" presId="urn:microsoft.com/office/officeart/2005/8/layout/radial5"/>
    <dgm:cxn modelId="{5A8E3827-CF04-F14B-A282-A05F1EE9F9EE}" type="presOf" srcId="{79748945-B292-9640-A406-AFD28A49EFCD}" destId="{D4908149-2DB0-A34C-8221-11CAFA63337F}" srcOrd="1" destOrd="0" presId="urn:microsoft.com/office/officeart/2005/8/layout/radial5"/>
    <dgm:cxn modelId="{AFAF972F-B22E-D342-AD2D-1E6FA2E2FFD9}" type="presOf" srcId="{A298F704-F297-7C4D-84B8-32591EC582A4}" destId="{B2D599FC-8F49-3848-9C1E-7148431B6F8C}" srcOrd="0" destOrd="0" presId="urn:microsoft.com/office/officeart/2005/8/layout/radial5"/>
    <dgm:cxn modelId="{DE830231-0CBF-A449-A2B9-650716D63681}" type="presOf" srcId="{36276E20-5D87-B340-97B0-33CF6CDB47DA}" destId="{65570277-D755-2B4E-9D46-F52756B3C434}" srcOrd="0" destOrd="0" presId="urn:microsoft.com/office/officeart/2005/8/layout/radial5"/>
    <dgm:cxn modelId="{72190A33-7B1C-3A4D-B93D-84EEFD54992D}" type="presOf" srcId="{D11A902F-7216-2347-8ABA-BB2C0B9E574C}" destId="{D2B2ED6F-0BD9-ED4D-87C8-2387414D3C17}" srcOrd="0" destOrd="0" presId="urn:microsoft.com/office/officeart/2005/8/layout/radial5"/>
    <dgm:cxn modelId="{62A99A33-E902-B945-BBB7-CF25662DB346}" type="presOf" srcId="{ABBE2A82-5521-2747-8ADF-F7DEFF7F4706}" destId="{2FE8A8EA-0F7D-7749-800D-3DB62B6D69AE}" srcOrd="0" destOrd="0" presId="urn:microsoft.com/office/officeart/2005/8/layout/radial5"/>
    <dgm:cxn modelId="{D12ECF67-D8CD-614D-B9C2-150E7E6E51C3}" srcId="{AA450F3A-37F4-0346-AF25-2423CA213797}" destId="{36276E20-5D87-B340-97B0-33CF6CDB47DA}" srcOrd="1" destOrd="0" parTransId="{D11A902F-7216-2347-8ABA-BB2C0B9E574C}" sibTransId="{6BB086F8-4098-A740-9AA6-BDB7A195FCFF}"/>
    <dgm:cxn modelId="{C64DE64F-86DC-4041-B471-A662F840B9A6}" type="presOf" srcId="{A60B124F-351C-DC49-BE6A-07CDCC2311CF}" destId="{BB23A9CA-11A4-674D-8D63-AD80FCA53AB9}" srcOrd="0" destOrd="0" presId="urn:microsoft.com/office/officeart/2005/8/layout/radial5"/>
    <dgm:cxn modelId="{C286E351-7403-F343-A4E7-BF02D32EA2C4}" type="presOf" srcId="{648A02C4-E6CA-F34C-A342-F90CFA839592}" destId="{2233EC59-C964-1242-AB46-D4C57983EC2C}" srcOrd="1" destOrd="0" presId="urn:microsoft.com/office/officeart/2005/8/layout/radial5"/>
    <dgm:cxn modelId="{2BBB8952-8E5A-ED47-A69E-F18F444EC479}" type="presOf" srcId="{A85636FF-A199-2641-838D-7AD5CA234F9F}" destId="{6C55CD78-D9EE-414A-9E78-1D87CFD03484}" srcOrd="1" destOrd="0" presId="urn:microsoft.com/office/officeart/2005/8/layout/radial5"/>
    <dgm:cxn modelId="{B9013378-392C-F94F-8A0A-95FB19967362}" srcId="{AA450F3A-37F4-0346-AF25-2423CA213797}" destId="{3E12291D-6321-7A41-B77B-DCEE2D69ADA7}" srcOrd="6" destOrd="0" parTransId="{ABBE2A82-5521-2747-8ADF-F7DEFF7F4706}" sibTransId="{618E032B-942B-3D4D-B5E8-AC9EE887B66B}"/>
    <dgm:cxn modelId="{12DF7D7C-CA59-DA4E-AC08-6ED4C992A472}" srcId="{AA450F3A-37F4-0346-AF25-2423CA213797}" destId="{1EF83010-48E6-A84F-97FE-B61E6E74BF12}" srcOrd="7" destOrd="0" parTransId="{A298F704-F297-7C4D-84B8-32591EC582A4}" sibTransId="{096ADDB0-8BEB-6845-ACF6-8406E3213554}"/>
    <dgm:cxn modelId="{3243C78A-E2F0-4C47-9B6D-429778286445}" srcId="{AA450F3A-37F4-0346-AF25-2423CA213797}" destId="{2C5A2E6A-82AE-B64A-B0AA-35852F32E095}" srcOrd="5" destOrd="0" parTransId="{426D6572-90F6-564B-ADC7-B503941A88DE}" sibTransId="{6E30E139-6503-FB4A-99AD-13C3DB4C45E5}"/>
    <dgm:cxn modelId="{92DBA397-1578-FA44-8F67-EC4A55627153}" srcId="{F963F5F7-DC29-B34E-975D-A41915167AA0}" destId="{AA450F3A-37F4-0346-AF25-2423CA213797}" srcOrd="0" destOrd="0" parTransId="{E8A0B6F9-346B-5E45-B89C-A8AE688F0BAE}" sibTransId="{7D62CE5E-8698-454E-8C4A-C59F216CDE7F}"/>
    <dgm:cxn modelId="{F77548A7-719A-BE4B-8F3C-BE3605D20661}" type="presOf" srcId="{A85636FF-A199-2641-838D-7AD5CA234F9F}" destId="{5E97A1F9-B29D-C04B-9114-B03F4F450CBC}" srcOrd="0" destOrd="0" presId="urn:microsoft.com/office/officeart/2005/8/layout/radial5"/>
    <dgm:cxn modelId="{DC8180B2-6B1F-4545-9DEA-B421997932B7}" srcId="{AA450F3A-37F4-0346-AF25-2423CA213797}" destId="{724F4A44-831C-9841-8E60-631AEF698FFB}" srcOrd="2" destOrd="0" parTransId="{79748945-B292-9640-A406-AFD28A49EFCD}" sibTransId="{A9BF3AC1-804E-AB4D-95F9-81E311FB8608}"/>
    <dgm:cxn modelId="{66E0C6B3-1E43-3F4B-B157-41F5D3CAAC31}" type="presOf" srcId="{426D6572-90F6-564B-ADC7-B503941A88DE}" destId="{D171A575-7912-C745-9BAC-2E76A65306DF}" srcOrd="1" destOrd="0" presId="urn:microsoft.com/office/officeart/2005/8/layout/radial5"/>
    <dgm:cxn modelId="{4DD784B8-03B5-5744-BE66-80CA62AD0252}" type="presOf" srcId="{F963F5F7-DC29-B34E-975D-A41915167AA0}" destId="{8B9D72E3-994E-D546-9C2C-C2D76BE9C1F6}" srcOrd="0" destOrd="0" presId="urn:microsoft.com/office/officeart/2005/8/layout/radial5"/>
    <dgm:cxn modelId="{4FE7A6BE-FABD-B849-950F-397C8DA78301}" type="presOf" srcId="{B1D8AF42-8C4B-E948-A2DC-FD8CF6348E0D}" destId="{7E1A0122-77FC-4446-BBF1-4F9EC2026DB2}" srcOrd="0" destOrd="0" presId="urn:microsoft.com/office/officeart/2005/8/layout/radial5"/>
    <dgm:cxn modelId="{497741C8-6CF2-9F43-A625-6656FFB678DB}" type="presOf" srcId="{3E12291D-6321-7A41-B77B-DCEE2D69ADA7}" destId="{C9B33DE3-DB5C-854A-94DF-822FE9C380D5}" srcOrd="0" destOrd="0" presId="urn:microsoft.com/office/officeart/2005/8/layout/radial5"/>
    <dgm:cxn modelId="{AE9F3FCC-2F78-1942-822C-5E4BA72ACB45}" type="presOf" srcId="{A298F704-F297-7C4D-84B8-32591EC582A4}" destId="{61D67817-B493-4D4C-B0C2-B580AB2E5D24}" srcOrd="1" destOrd="0" presId="urn:microsoft.com/office/officeart/2005/8/layout/radial5"/>
    <dgm:cxn modelId="{488BE0CE-06CC-D846-B6A3-72E37E87BE3E}" type="presOf" srcId="{724F4A44-831C-9841-8E60-631AEF698FFB}" destId="{C3809544-FF90-3947-AA9C-C60506ECC879}" srcOrd="0" destOrd="0" presId="urn:microsoft.com/office/officeart/2005/8/layout/radial5"/>
    <dgm:cxn modelId="{0379F5CF-B519-1645-B8F7-4B4E31508C98}" type="presOf" srcId="{648A02C4-E6CA-F34C-A342-F90CFA839592}" destId="{95464170-549F-6542-A53E-5E0725DCA23E}" srcOrd="0" destOrd="0" presId="urn:microsoft.com/office/officeart/2005/8/layout/radial5"/>
    <dgm:cxn modelId="{58F502D5-FF24-F949-943A-5A0F8CF9EF6E}" type="presOf" srcId="{A60B124F-351C-DC49-BE6A-07CDCC2311CF}" destId="{69D01DB3-6683-CE42-B413-A379B086782B}" srcOrd="1" destOrd="0" presId="urn:microsoft.com/office/officeart/2005/8/layout/radial5"/>
    <dgm:cxn modelId="{E3B3A7DB-7EA0-3B44-ACE1-16EFFC4B1839}" type="presOf" srcId="{AA450F3A-37F4-0346-AF25-2423CA213797}" destId="{40AA4E23-2F50-794D-B6D8-9B5AB918DD8D}" srcOrd="0" destOrd="0" presId="urn:microsoft.com/office/officeart/2005/8/layout/radial5"/>
    <dgm:cxn modelId="{FE6C33E7-04D7-9044-90F6-7A51E1C5D764}" type="presOf" srcId="{1EF83010-48E6-A84F-97FE-B61E6E74BF12}" destId="{3F71EEC6-EBFC-6B43-A5E1-8D7D1B1CD6E2}" srcOrd="0" destOrd="0" presId="urn:microsoft.com/office/officeart/2005/8/layout/radial5"/>
    <dgm:cxn modelId="{03214BED-D248-704F-915C-C7383AF3D87A}" srcId="{AA450F3A-37F4-0346-AF25-2423CA213797}" destId="{4B049C77-08D0-7644-A2F2-83A4CB6D2797}" srcOrd="4" destOrd="0" parTransId="{A60B124F-351C-DC49-BE6A-07CDCC2311CF}" sibTransId="{DE2109D5-C9E6-774C-B67E-40576B0E1138}"/>
    <dgm:cxn modelId="{50B1A3F6-BF53-2B4A-98D3-6672723BC592}" type="presOf" srcId="{2C5A2E6A-82AE-B64A-B0AA-35852F32E095}" destId="{132EC93F-0E27-724E-B881-FD2A10765E8A}" srcOrd="0" destOrd="0" presId="urn:microsoft.com/office/officeart/2005/8/layout/radial5"/>
    <dgm:cxn modelId="{43C1A4F7-D375-4C46-A60A-8DC720F4E351}" type="presOf" srcId="{ABBE2A82-5521-2747-8ADF-F7DEFF7F4706}" destId="{028B9A5D-8A3B-3D4C-B01A-BABE0C937B28}" srcOrd="1" destOrd="0" presId="urn:microsoft.com/office/officeart/2005/8/layout/radial5"/>
    <dgm:cxn modelId="{A1AEECF8-BA3A-0440-BA9F-1F184043C4F4}" type="presOf" srcId="{D11A902F-7216-2347-8ABA-BB2C0B9E574C}" destId="{E772FA29-D42F-9B43-A0E2-A413E564164B}" srcOrd="1" destOrd="0" presId="urn:microsoft.com/office/officeart/2005/8/layout/radial5"/>
    <dgm:cxn modelId="{908FCD8D-F226-7F46-8585-F01D3773222E}" type="presParOf" srcId="{8B9D72E3-994E-D546-9C2C-C2D76BE9C1F6}" destId="{40AA4E23-2F50-794D-B6D8-9B5AB918DD8D}" srcOrd="0" destOrd="0" presId="urn:microsoft.com/office/officeart/2005/8/layout/radial5"/>
    <dgm:cxn modelId="{FF553A41-EACC-A24F-B271-B181E7018F91}" type="presParOf" srcId="{8B9D72E3-994E-D546-9C2C-C2D76BE9C1F6}" destId="{95464170-549F-6542-A53E-5E0725DCA23E}" srcOrd="1" destOrd="0" presId="urn:microsoft.com/office/officeart/2005/8/layout/radial5"/>
    <dgm:cxn modelId="{CE8C3007-739A-4048-8B40-B79598C91A21}" type="presParOf" srcId="{95464170-549F-6542-A53E-5E0725DCA23E}" destId="{2233EC59-C964-1242-AB46-D4C57983EC2C}" srcOrd="0" destOrd="0" presId="urn:microsoft.com/office/officeart/2005/8/layout/radial5"/>
    <dgm:cxn modelId="{47B89640-6BD1-3347-84D6-C66DA0FBF1E7}" type="presParOf" srcId="{8B9D72E3-994E-D546-9C2C-C2D76BE9C1F6}" destId="{7E1A0122-77FC-4446-BBF1-4F9EC2026DB2}" srcOrd="2" destOrd="0" presId="urn:microsoft.com/office/officeart/2005/8/layout/radial5"/>
    <dgm:cxn modelId="{E208E0EE-8062-824A-8CD5-8B27BDA8ECB9}" type="presParOf" srcId="{8B9D72E3-994E-D546-9C2C-C2D76BE9C1F6}" destId="{D2B2ED6F-0BD9-ED4D-87C8-2387414D3C17}" srcOrd="3" destOrd="0" presId="urn:microsoft.com/office/officeart/2005/8/layout/radial5"/>
    <dgm:cxn modelId="{8BE2DBB4-D3F1-8D4D-A60F-E31B91B124FC}" type="presParOf" srcId="{D2B2ED6F-0BD9-ED4D-87C8-2387414D3C17}" destId="{E772FA29-D42F-9B43-A0E2-A413E564164B}" srcOrd="0" destOrd="0" presId="urn:microsoft.com/office/officeart/2005/8/layout/radial5"/>
    <dgm:cxn modelId="{8A809112-F1A9-D343-AAB7-45B5DFC9B2AA}" type="presParOf" srcId="{8B9D72E3-994E-D546-9C2C-C2D76BE9C1F6}" destId="{65570277-D755-2B4E-9D46-F52756B3C434}" srcOrd="4" destOrd="0" presId="urn:microsoft.com/office/officeart/2005/8/layout/radial5"/>
    <dgm:cxn modelId="{C42DC6F0-B2AD-8649-9859-A448C62D1C6C}" type="presParOf" srcId="{8B9D72E3-994E-D546-9C2C-C2D76BE9C1F6}" destId="{DBAB520D-C74B-4D44-8184-D8B4EF5989FB}" srcOrd="5" destOrd="0" presId="urn:microsoft.com/office/officeart/2005/8/layout/radial5"/>
    <dgm:cxn modelId="{3BCE27C3-70DF-DC40-8564-831060EAC565}" type="presParOf" srcId="{DBAB520D-C74B-4D44-8184-D8B4EF5989FB}" destId="{D4908149-2DB0-A34C-8221-11CAFA63337F}" srcOrd="0" destOrd="0" presId="urn:microsoft.com/office/officeart/2005/8/layout/radial5"/>
    <dgm:cxn modelId="{90B3C43D-EDA7-C74E-875E-56C4F67E49F6}" type="presParOf" srcId="{8B9D72E3-994E-D546-9C2C-C2D76BE9C1F6}" destId="{C3809544-FF90-3947-AA9C-C60506ECC879}" srcOrd="6" destOrd="0" presId="urn:microsoft.com/office/officeart/2005/8/layout/radial5"/>
    <dgm:cxn modelId="{FCFB0287-D74F-2343-8AB7-B40FEB25BAB4}" type="presParOf" srcId="{8B9D72E3-994E-D546-9C2C-C2D76BE9C1F6}" destId="{5E97A1F9-B29D-C04B-9114-B03F4F450CBC}" srcOrd="7" destOrd="0" presId="urn:microsoft.com/office/officeart/2005/8/layout/radial5"/>
    <dgm:cxn modelId="{D8FD3F76-0AF2-3244-B560-4FF6515EADC8}" type="presParOf" srcId="{5E97A1F9-B29D-C04B-9114-B03F4F450CBC}" destId="{6C55CD78-D9EE-414A-9E78-1D87CFD03484}" srcOrd="0" destOrd="0" presId="urn:microsoft.com/office/officeart/2005/8/layout/radial5"/>
    <dgm:cxn modelId="{2BFF0D73-3EF0-4D45-8169-3DE8EDFFB703}" type="presParOf" srcId="{8B9D72E3-994E-D546-9C2C-C2D76BE9C1F6}" destId="{A2B1A281-F4C0-5D4E-A403-7F11982BA431}" srcOrd="8" destOrd="0" presId="urn:microsoft.com/office/officeart/2005/8/layout/radial5"/>
    <dgm:cxn modelId="{291D8DEE-B3AE-D54E-89E6-45CB1A9FFD7B}" type="presParOf" srcId="{8B9D72E3-994E-D546-9C2C-C2D76BE9C1F6}" destId="{BB23A9CA-11A4-674D-8D63-AD80FCA53AB9}" srcOrd="9" destOrd="0" presId="urn:microsoft.com/office/officeart/2005/8/layout/radial5"/>
    <dgm:cxn modelId="{7A64A70A-86F5-B041-903F-389AA511F07A}" type="presParOf" srcId="{BB23A9CA-11A4-674D-8D63-AD80FCA53AB9}" destId="{69D01DB3-6683-CE42-B413-A379B086782B}" srcOrd="0" destOrd="0" presId="urn:microsoft.com/office/officeart/2005/8/layout/radial5"/>
    <dgm:cxn modelId="{539C49D4-B2AF-524E-8D4A-DCA69508ABB5}" type="presParOf" srcId="{8B9D72E3-994E-D546-9C2C-C2D76BE9C1F6}" destId="{04142A9B-6340-F847-BDEC-C841CB8DE2B4}" srcOrd="10" destOrd="0" presId="urn:microsoft.com/office/officeart/2005/8/layout/radial5"/>
    <dgm:cxn modelId="{5D60EBD4-04A6-E54F-984B-32B1F99704B4}" type="presParOf" srcId="{8B9D72E3-994E-D546-9C2C-C2D76BE9C1F6}" destId="{85DE5077-0385-CE4C-9E40-3F5A741632A7}" srcOrd="11" destOrd="0" presId="urn:microsoft.com/office/officeart/2005/8/layout/radial5"/>
    <dgm:cxn modelId="{2936184C-91A6-CE48-B707-BF2D60607416}" type="presParOf" srcId="{85DE5077-0385-CE4C-9E40-3F5A741632A7}" destId="{D171A575-7912-C745-9BAC-2E76A65306DF}" srcOrd="0" destOrd="0" presId="urn:microsoft.com/office/officeart/2005/8/layout/radial5"/>
    <dgm:cxn modelId="{B112C7DE-E665-5245-8ADE-5D3BC15B5152}" type="presParOf" srcId="{8B9D72E3-994E-D546-9C2C-C2D76BE9C1F6}" destId="{132EC93F-0E27-724E-B881-FD2A10765E8A}" srcOrd="12" destOrd="0" presId="urn:microsoft.com/office/officeart/2005/8/layout/radial5"/>
    <dgm:cxn modelId="{659E5E13-E7B3-F14E-8429-C3A289CC5D20}" type="presParOf" srcId="{8B9D72E3-994E-D546-9C2C-C2D76BE9C1F6}" destId="{2FE8A8EA-0F7D-7749-800D-3DB62B6D69AE}" srcOrd="13" destOrd="0" presId="urn:microsoft.com/office/officeart/2005/8/layout/radial5"/>
    <dgm:cxn modelId="{5D8D7FD2-6AA2-FA49-8EED-907727A5C3FB}" type="presParOf" srcId="{2FE8A8EA-0F7D-7749-800D-3DB62B6D69AE}" destId="{028B9A5D-8A3B-3D4C-B01A-BABE0C937B28}" srcOrd="0" destOrd="0" presId="urn:microsoft.com/office/officeart/2005/8/layout/radial5"/>
    <dgm:cxn modelId="{4E065118-5341-244B-BC0D-24AB45814E76}" type="presParOf" srcId="{8B9D72E3-994E-D546-9C2C-C2D76BE9C1F6}" destId="{C9B33DE3-DB5C-854A-94DF-822FE9C380D5}" srcOrd="14" destOrd="0" presId="urn:microsoft.com/office/officeart/2005/8/layout/radial5"/>
    <dgm:cxn modelId="{AD0124FC-4F5D-2642-AF78-7A14F69A43E4}" type="presParOf" srcId="{8B9D72E3-994E-D546-9C2C-C2D76BE9C1F6}" destId="{B2D599FC-8F49-3848-9C1E-7148431B6F8C}" srcOrd="15" destOrd="0" presId="urn:microsoft.com/office/officeart/2005/8/layout/radial5"/>
    <dgm:cxn modelId="{8D6E9052-897A-7545-80F9-C16DFC3FCD9C}" type="presParOf" srcId="{B2D599FC-8F49-3848-9C1E-7148431B6F8C}" destId="{61D67817-B493-4D4C-B0C2-B580AB2E5D24}" srcOrd="0" destOrd="0" presId="urn:microsoft.com/office/officeart/2005/8/layout/radial5"/>
    <dgm:cxn modelId="{C04D52F5-E38F-9546-B344-EFCF6B10B597}" type="presParOf" srcId="{8B9D72E3-994E-D546-9C2C-C2D76BE9C1F6}" destId="{3F71EEC6-EBFC-6B43-A5E1-8D7D1B1CD6E2}" srcOrd="1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157748C-3277-DC42-AECF-DE1CA94AAEAC}" type="doc">
      <dgm:prSet loTypeId="urn:microsoft.com/office/officeart/2005/8/layout/defaul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CF482AFA-1A51-1542-9955-672D639DAD29}">
      <dgm:prSet phldrT="[Texte]" custT="1"/>
      <dgm:spPr>
        <a:noFill/>
        <a:ln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r>
            <a:rPr lang="fr-FR" sz="1600" dirty="0">
              <a:solidFill>
                <a:srgbClr val="63003C"/>
              </a:solidFill>
            </a:rPr>
            <a:t>4   </a:t>
          </a:r>
          <a:r>
            <a:rPr lang="fr-FR" sz="1600" dirty="0" err="1">
              <a:solidFill>
                <a:srgbClr val="63003C"/>
              </a:solidFill>
            </a:rPr>
            <a:t>themes</a:t>
          </a:r>
          <a:endParaRPr lang="fr-FR" sz="1600" dirty="0">
            <a:solidFill>
              <a:srgbClr val="63003C"/>
            </a:solidFill>
          </a:endParaRPr>
        </a:p>
      </dgm:t>
    </dgm:pt>
    <dgm:pt modelId="{0EE2A220-6950-5048-B6FF-273FFDD968CC}" type="parTrans" cxnId="{1F7413AF-E2BA-EE4D-8019-71661090D763}">
      <dgm:prSet/>
      <dgm:spPr/>
      <dgm:t>
        <a:bodyPr/>
        <a:lstStyle/>
        <a:p>
          <a:endParaRPr lang="fr-FR" sz="1200">
            <a:solidFill>
              <a:srgbClr val="63003C"/>
            </a:solidFill>
          </a:endParaRPr>
        </a:p>
      </dgm:t>
    </dgm:pt>
    <dgm:pt modelId="{BF32DC54-1DC4-4141-9FE9-94B906802793}" type="sibTrans" cxnId="{1F7413AF-E2BA-EE4D-8019-71661090D763}">
      <dgm:prSet/>
      <dgm:spPr/>
      <dgm:t>
        <a:bodyPr/>
        <a:lstStyle/>
        <a:p>
          <a:endParaRPr lang="fr-FR" sz="1200">
            <a:solidFill>
              <a:srgbClr val="63003C"/>
            </a:solidFill>
          </a:endParaRPr>
        </a:p>
      </dgm:t>
    </dgm:pt>
    <dgm:pt modelId="{F5F741F4-5489-AC4C-A096-B63CF4723476}">
      <dgm:prSet phldrT="[Texte]" custT="1"/>
      <dgm:spPr>
        <a:noFill/>
        <a:ln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r>
            <a:rPr lang="fr-FR" sz="1600" dirty="0">
              <a:solidFill>
                <a:srgbClr val="63003C"/>
              </a:solidFill>
            </a:rPr>
            <a:t>22 </a:t>
          </a:r>
          <a:r>
            <a:rPr lang="fr-FR" sz="1600" dirty="0" err="1">
              <a:solidFill>
                <a:srgbClr val="63003C"/>
              </a:solidFill>
            </a:rPr>
            <a:t>elective</a:t>
          </a:r>
          <a:r>
            <a:rPr lang="fr-FR" sz="1600" dirty="0">
              <a:solidFill>
                <a:srgbClr val="63003C"/>
              </a:solidFill>
            </a:rPr>
            <a:t> courses</a:t>
          </a:r>
        </a:p>
      </dgm:t>
    </dgm:pt>
    <dgm:pt modelId="{3EBCA113-C1FA-8F49-A1EE-EC970A5661C7}" type="parTrans" cxnId="{55781308-73FE-A241-9591-C0659914B095}">
      <dgm:prSet/>
      <dgm:spPr/>
      <dgm:t>
        <a:bodyPr/>
        <a:lstStyle/>
        <a:p>
          <a:endParaRPr lang="fr-FR" sz="1200">
            <a:solidFill>
              <a:srgbClr val="63003C"/>
            </a:solidFill>
          </a:endParaRPr>
        </a:p>
      </dgm:t>
    </dgm:pt>
    <dgm:pt modelId="{F2ADE7E9-3CDB-1F47-B2DE-249EDEA1BD01}" type="sibTrans" cxnId="{55781308-73FE-A241-9591-C0659914B095}">
      <dgm:prSet/>
      <dgm:spPr/>
      <dgm:t>
        <a:bodyPr/>
        <a:lstStyle/>
        <a:p>
          <a:endParaRPr lang="fr-FR" sz="1200">
            <a:solidFill>
              <a:srgbClr val="63003C"/>
            </a:solidFill>
          </a:endParaRPr>
        </a:p>
      </dgm:t>
    </dgm:pt>
    <dgm:pt modelId="{1D4BED14-EDB6-C646-A0E5-453E1E76743F}">
      <dgm:prSet phldrT="[Texte]" custT="1"/>
      <dgm:spPr>
        <a:noFill/>
        <a:ln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r>
            <a:rPr lang="fr-FR" sz="1600" dirty="0">
              <a:solidFill>
                <a:srgbClr val="63003C"/>
              </a:solidFill>
            </a:rPr>
            <a:t>+300 </a:t>
          </a:r>
          <a:r>
            <a:rPr lang="fr-FR" sz="1600" dirty="0" err="1">
              <a:solidFill>
                <a:srgbClr val="63003C"/>
              </a:solidFill>
            </a:rPr>
            <a:t>hours</a:t>
          </a:r>
          <a:endParaRPr lang="fr-FR" sz="1600" dirty="0">
            <a:solidFill>
              <a:srgbClr val="63003C"/>
            </a:solidFill>
          </a:endParaRPr>
        </a:p>
      </dgm:t>
    </dgm:pt>
    <dgm:pt modelId="{D8D3730C-C1FA-3546-9262-C34499E57579}" type="parTrans" cxnId="{66CA7C08-B8FC-664F-A640-8B2274F4D2A6}">
      <dgm:prSet/>
      <dgm:spPr/>
      <dgm:t>
        <a:bodyPr/>
        <a:lstStyle/>
        <a:p>
          <a:endParaRPr lang="fr-FR" sz="1200">
            <a:solidFill>
              <a:srgbClr val="63003C"/>
            </a:solidFill>
          </a:endParaRPr>
        </a:p>
      </dgm:t>
    </dgm:pt>
    <dgm:pt modelId="{DB78FA13-B344-C345-A0FF-BC7377E3577A}" type="sibTrans" cxnId="{66CA7C08-B8FC-664F-A640-8B2274F4D2A6}">
      <dgm:prSet/>
      <dgm:spPr/>
      <dgm:t>
        <a:bodyPr/>
        <a:lstStyle/>
        <a:p>
          <a:endParaRPr lang="fr-FR" sz="1200">
            <a:solidFill>
              <a:srgbClr val="63003C"/>
            </a:solidFill>
          </a:endParaRPr>
        </a:p>
      </dgm:t>
    </dgm:pt>
    <dgm:pt modelId="{3225AC28-0721-4E48-BC7E-75198A4220A4}" type="pres">
      <dgm:prSet presAssocID="{D157748C-3277-DC42-AECF-DE1CA94AAEAC}" presName="diagram" presStyleCnt="0">
        <dgm:presLayoutVars>
          <dgm:dir/>
          <dgm:resizeHandles val="exact"/>
        </dgm:presLayoutVars>
      </dgm:prSet>
      <dgm:spPr/>
    </dgm:pt>
    <dgm:pt modelId="{51672D7E-D7FD-4A44-8074-4E98B772D6B3}" type="pres">
      <dgm:prSet presAssocID="{CF482AFA-1A51-1542-9955-672D639DAD29}" presName="node" presStyleLbl="node1" presStyleIdx="0" presStyleCnt="3" custLinFactNeighborX="3519" custLinFactNeighborY="57176">
        <dgm:presLayoutVars>
          <dgm:bulletEnabled val="1"/>
        </dgm:presLayoutVars>
      </dgm:prSet>
      <dgm:spPr/>
    </dgm:pt>
    <dgm:pt modelId="{C5B7F310-8BEE-0C48-9134-BF4EA49B65E4}" type="pres">
      <dgm:prSet presAssocID="{BF32DC54-1DC4-4141-9FE9-94B906802793}" presName="sibTrans" presStyleCnt="0"/>
      <dgm:spPr/>
    </dgm:pt>
    <dgm:pt modelId="{24EED271-C134-2E48-84E2-EFFA1DE95C41}" type="pres">
      <dgm:prSet presAssocID="{F5F741F4-5489-AC4C-A096-B63CF4723476}" presName="node" presStyleLbl="node1" presStyleIdx="1" presStyleCnt="3" custScaleX="137822">
        <dgm:presLayoutVars>
          <dgm:bulletEnabled val="1"/>
        </dgm:presLayoutVars>
      </dgm:prSet>
      <dgm:spPr/>
    </dgm:pt>
    <dgm:pt modelId="{EBF26509-45E3-BF4D-946C-B30116AEADA0}" type="pres">
      <dgm:prSet presAssocID="{F2ADE7E9-3CDB-1F47-B2DE-249EDEA1BD01}" presName="sibTrans" presStyleCnt="0"/>
      <dgm:spPr/>
    </dgm:pt>
    <dgm:pt modelId="{1D18E47F-AEDE-1249-AC02-75BBE2AC5810}" type="pres">
      <dgm:prSet presAssocID="{1D4BED14-EDB6-C646-A0E5-453E1E76743F}" presName="node" presStyleLbl="node1" presStyleIdx="2" presStyleCnt="3" custLinFactNeighborX="-4272" custLinFactNeighborY="-27">
        <dgm:presLayoutVars>
          <dgm:bulletEnabled val="1"/>
        </dgm:presLayoutVars>
      </dgm:prSet>
      <dgm:spPr/>
    </dgm:pt>
  </dgm:ptLst>
  <dgm:cxnLst>
    <dgm:cxn modelId="{55781308-73FE-A241-9591-C0659914B095}" srcId="{D157748C-3277-DC42-AECF-DE1CA94AAEAC}" destId="{F5F741F4-5489-AC4C-A096-B63CF4723476}" srcOrd="1" destOrd="0" parTransId="{3EBCA113-C1FA-8F49-A1EE-EC970A5661C7}" sibTransId="{F2ADE7E9-3CDB-1F47-B2DE-249EDEA1BD01}"/>
    <dgm:cxn modelId="{66CA7C08-B8FC-664F-A640-8B2274F4D2A6}" srcId="{D157748C-3277-DC42-AECF-DE1CA94AAEAC}" destId="{1D4BED14-EDB6-C646-A0E5-453E1E76743F}" srcOrd="2" destOrd="0" parTransId="{D8D3730C-C1FA-3546-9262-C34499E57579}" sibTransId="{DB78FA13-B344-C345-A0FF-BC7377E3577A}"/>
    <dgm:cxn modelId="{25F4931B-A346-AE46-B65C-3A845A7820DA}" type="presOf" srcId="{CF482AFA-1A51-1542-9955-672D639DAD29}" destId="{51672D7E-D7FD-4A44-8074-4E98B772D6B3}" srcOrd="0" destOrd="0" presId="urn:microsoft.com/office/officeart/2005/8/layout/default"/>
    <dgm:cxn modelId="{28682C37-5263-324C-8082-6F155B15666D}" type="presOf" srcId="{F5F741F4-5489-AC4C-A096-B63CF4723476}" destId="{24EED271-C134-2E48-84E2-EFFA1DE95C41}" srcOrd="0" destOrd="0" presId="urn:microsoft.com/office/officeart/2005/8/layout/default"/>
    <dgm:cxn modelId="{74F21C41-797E-6C4C-94BC-8AF1A9F7B21C}" type="presOf" srcId="{D157748C-3277-DC42-AECF-DE1CA94AAEAC}" destId="{3225AC28-0721-4E48-BC7E-75198A4220A4}" srcOrd="0" destOrd="0" presId="urn:microsoft.com/office/officeart/2005/8/layout/default"/>
    <dgm:cxn modelId="{1F7413AF-E2BA-EE4D-8019-71661090D763}" srcId="{D157748C-3277-DC42-AECF-DE1CA94AAEAC}" destId="{CF482AFA-1A51-1542-9955-672D639DAD29}" srcOrd="0" destOrd="0" parTransId="{0EE2A220-6950-5048-B6FF-273FFDD968CC}" sibTransId="{BF32DC54-1DC4-4141-9FE9-94B906802793}"/>
    <dgm:cxn modelId="{A6DD1BBC-A83B-804B-9E3B-00408E8ADF55}" type="presOf" srcId="{1D4BED14-EDB6-C646-A0E5-453E1E76743F}" destId="{1D18E47F-AEDE-1249-AC02-75BBE2AC5810}" srcOrd="0" destOrd="0" presId="urn:microsoft.com/office/officeart/2005/8/layout/default"/>
    <dgm:cxn modelId="{4F883904-4ED1-5241-84D1-16D9A390011B}" type="presParOf" srcId="{3225AC28-0721-4E48-BC7E-75198A4220A4}" destId="{51672D7E-D7FD-4A44-8074-4E98B772D6B3}" srcOrd="0" destOrd="0" presId="urn:microsoft.com/office/officeart/2005/8/layout/default"/>
    <dgm:cxn modelId="{084F6050-C153-1949-B776-9FAC8E36DD23}" type="presParOf" srcId="{3225AC28-0721-4E48-BC7E-75198A4220A4}" destId="{C5B7F310-8BEE-0C48-9134-BF4EA49B65E4}" srcOrd="1" destOrd="0" presId="urn:microsoft.com/office/officeart/2005/8/layout/default"/>
    <dgm:cxn modelId="{79808656-2128-4843-AA7A-418C1E772800}" type="presParOf" srcId="{3225AC28-0721-4E48-BC7E-75198A4220A4}" destId="{24EED271-C134-2E48-84E2-EFFA1DE95C41}" srcOrd="2" destOrd="0" presId="urn:microsoft.com/office/officeart/2005/8/layout/default"/>
    <dgm:cxn modelId="{D03D856C-1381-194A-B4B2-16970327E9D2}" type="presParOf" srcId="{3225AC28-0721-4E48-BC7E-75198A4220A4}" destId="{EBF26509-45E3-BF4D-946C-B30116AEADA0}" srcOrd="3" destOrd="0" presId="urn:microsoft.com/office/officeart/2005/8/layout/default"/>
    <dgm:cxn modelId="{EBE72FA3-C8DE-EA4F-87A1-0813A0B02FCC}" type="presParOf" srcId="{3225AC28-0721-4E48-BC7E-75198A4220A4}" destId="{1D18E47F-AEDE-1249-AC02-75BBE2AC5810}" srcOrd="4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E660C41-40FB-C64C-B079-AD0A8D77265D}" type="doc">
      <dgm:prSet loTypeId="urn:microsoft.com/office/officeart/2005/8/layout/hierarchy3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DA37A734-D354-104F-9A18-332582C5F358}">
      <dgm:prSet phldrT="[Texte]" custT="1"/>
      <dgm:spPr>
        <a:solidFill>
          <a:schemeClr val="accent4">
            <a:lumMod val="75000"/>
          </a:schemeClr>
        </a:solidFill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fr-FR" sz="1000" b="1" dirty="0">
              <a:solidFill>
                <a:schemeClr val="bg1"/>
              </a:solidFill>
            </a:rPr>
            <a:t>A. </a:t>
          </a:r>
          <a:r>
            <a:rPr lang="fr-FR" sz="1000" b="1" dirty="0"/>
            <a:t>culture and </a:t>
          </a:r>
          <a:r>
            <a:rPr lang="fr-FR" sz="1000" b="1" dirty="0" err="1"/>
            <a:t>societal</a:t>
          </a:r>
          <a:r>
            <a:rPr lang="fr-FR" sz="1000" b="1" dirty="0"/>
            <a:t> challenges</a:t>
          </a:r>
          <a:endParaRPr lang="fr-FR" sz="1000" b="1" dirty="0">
            <a:solidFill>
              <a:schemeClr val="bg1"/>
            </a:solidFill>
          </a:endParaRPr>
        </a:p>
      </dgm:t>
    </dgm:pt>
    <dgm:pt modelId="{DF0EADF5-65ED-3242-A852-25A6FBF52EE0}" type="parTrans" cxnId="{A96589D4-6E62-1445-8608-E3A162464271}">
      <dgm:prSet/>
      <dgm:spPr/>
      <dgm:t>
        <a:bodyPr/>
        <a:lstStyle/>
        <a:p>
          <a:endParaRPr lang="fr-FR" sz="1800"/>
        </a:p>
      </dgm:t>
    </dgm:pt>
    <dgm:pt modelId="{E45D24C8-B57D-174F-B119-11FE84166BCA}" type="sibTrans" cxnId="{A96589D4-6E62-1445-8608-E3A162464271}">
      <dgm:prSet/>
      <dgm:spPr/>
      <dgm:t>
        <a:bodyPr/>
        <a:lstStyle/>
        <a:p>
          <a:endParaRPr lang="fr-FR" sz="1800"/>
        </a:p>
      </dgm:t>
    </dgm:pt>
    <dgm:pt modelId="{38BFCC77-7016-8245-BB58-16642F63556E}">
      <dgm:prSet phldrT="[Texte]" custT="1"/>
      <dgm:spPr>
        <a:solidFill>
          <a:schemeClr val="accent4">
            <a:lumMod val="75000"/>
            <a:alpha val="90000"/>
          </a:schemeClr>
        </a:solidFill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fr-FR" sz="900" dirty="0" err="1">
              <a:solidFill>
                <a:schemeClr val="bg1"/>
              </a:solidFill>
            </a:rPr>
            <a:t>Climate</a:t>
          </a:r>
          <a:r>
            <a:rPr lang="fr-FR" sz="900" dirty="0">
              <a:solidFill>
                <a:schemeClr val="bg1"/>
              </a:solidFill>
            </a:rPr>
            <a:t> workshop &amp; Engineering </a:t>
          </a:r>
          <a:r>
            <a:rPr lang="fr-FR" sz="900" dirty="0" err="1">
              <a:solidFill>
                <a:schemeClr val="bg1"/>
              </a:solidFill>
            </a:rPr>
            <a:t>sustainability</a:t>
          </a:r>
          <a:endParaRPr lang="fr-FR" sz="900" dirty="0">
            <a:solidFill>
              <a:schemeClr val="bg1"/>
            </a:solidFill>
          </a:endParaRPr>
        </a:p>
      </dgm:t>
    </dgm:pt>
    <dgm:pt modelId="{83C3BF91-2A98-F54B-A4C9-C3D32127D91B}" type="parTrans" cxnId="{E2168CC1-57A2-AA43-8752-D2975E4B2BB3}">
      <dgm:prSet/>
      <dgm:spPr/>
      <dgm:t>
        <a:bodyPr/>
        <a:lstStyle/>
        <a:p>
          <a:endParaRPr lang="fr-FR" sz="1800">
            <a:solidFill>
              <a:schemeClr val="bg1"/>
            </a:solidFill>
          </a:endParaRPr>
        </a:p>
      </dgm:t>
    </dgm:pt>
    <dgm:pt modelId="{921AD395-3C97-AD44-A066-967BB66F09D1}" type="sibTrans" cxnId="{E2168CC1-57A2-AA43-8752-D2975E4B2BB3}">
      <dgm:prSet/>
      <dgm:spPr/>
      <dgm:t>
        <a:bodyPr/>
        <a:lstStyle/>
        <a:p>
          <a:endParaRPr lang="fr-FR" sz="1800"/>
        </a:p>
      </dgm:t>
    </dgm:pt>
    <dgm:pt modelId="{F546E67C-0DEE-514D-9CED-4AEA0DE71335}">
      <dgm:prSet phldrT="[Texte]" custT="1"/>
      <dgm:spPr>
        <a:solidFill>
          <a:srgbClr val="0070C0"/>
        </a:solidFill>
      </dgm:spPr>
      <dgm:t>
        <a:bodyPr/>
        <a:lstStyle/>
        <a:p>
          <a:r>
            <a:rPr lang="fr-FR" sz="1000" b="1" dirty="0">
              <a:solidFill>
                <a:schemeClr val="bg1"/>
              </a:solidFill>
            </a:rPr>
            <a:t>B. </a:t>
          </a:r>
          <a:r>
            <a:rPr lang="fr-FR" sz="1000" b="1" dirty="0" err="1"/>
            <a:t>professional</a:t>
          </a:r>
          <a:r>
            <a:rPr lang="fr-FR" sz="1000" b="1" dirty="0"/>
            <a:t> </a:t>
          </a:r>
          <a:r>
            <a:rPr lang="fr-FR" sz="1000" b="1" dirty="0" err="1"/>
            <a:t>skills</a:t>
          </a:r>
          <a:endParaRPr lang="fr-FR" sz="1000" b="1" dirty="0">
            <a:solidFill>
              <a:schemeClr val="bg1"/>
            </a:solidFill>
          </a:endParaRPr>
        </a:p>
      </dgm:t>
    </dgm:pt>
    <dgm:pt modelId="{341B2C0D-3CA0-AB4F-83EF-E6B33C4C2F21}" type="parTrans" cxnId="{9834764A-1397-AC49-A2EE-FDDBCDA36BDB}">
      <dgm:prSet/>
      <dgm:spPr/>
      <dgm:t>
        <a:bodyPr/>
        <a:lstStyle/>
        <a:p>
          <a:endParaRPr lang="fr-FR" sz="1800"/>
        </a:p>
      </dgm:t>
    </dgm:pt>
    <dgm:pt modelId="{825C52DF-9382-1D43-8A04-B047D3867D2D}" type="sibTrans" cxnId="{9834764A-1397-AC49-A2EE-FDDBCDA36BDB}">
      <dgm:prSet/>
      <dgm:spPr/>
      <dgm:t>
        <a:bodyPr/>
        <a:lstStyle/>
        <a:p>
          <a:endParaRPr lang="fr-FR" sz="1800"/>
        </a:p>
      </dgm:t>
    </dgm:pt>
    <dgm:pt modelId="{30EDF988-590F-694F-BC0A-E9E0F0771F1C}">
      <dgm:prSet phldrT="[Texte]" custT="1"/>
      <dgm:spPr>
        <a:solidFill>
          <a:srgbClr val="0070C0">
            <a:alpha val="90000"/>
          </a:srgbClr>
        </a:solidFill>
        <a:ln>
          <a:solidFill>
            <a:srgbClr val="0070C0"/>
          </a:solidFill>
        </a:ln>
      </dgm:spPr>
      <dgm:t>
        <a:bodyPr/>
        <a:lstStyle/>
        <a:p>
          <a:r>
            <a:rPr lang="fr-FR" sz="900" dirty="0">
              <a:solidFill>
                <a:schemeClr val="bg1"/>
              </a:solidFill>
            </a:rPr>
            <a:t>Academia</a:t>
          </a:r>
        </a:p>
      </dgm:t>
    </dgm:pt>
    <dgm:pt modelId="{79D1CC66-2CED-9A4C-BD9E-EAF766B9E428}" type="parTrans" cxnId="{C84A6FA2-FD4F-5245-968B-AC220F1C1EC2}">
      <dgm:prSet/>
      <dgm:spPr/>
      <dgm:t>
        <a:bodyPr/>
        <a:lstStyle/>
        <a:p>
          <a:endParaRPr lang="fr-FR" sz="1800">
            <a:solidFill>
              <a:schemeClr val="bg1"/>
            </a:solidFill>
          </a:endParaRPr>
        </a:p>
      </dgm:t>
    </dgm:pt>
    <dgm:pt modelId="{E027E3D5-FE5B-1544-A450-5AFF9D0F8169}" type="sibTrans" cxnId="{C84A6FA2-FD4F-5245-968B-AC220F1C1EC2}">
      <dgm:prSet/>
      <dgm:spPr/>
      <dgm:t>
        <a:bodyPr/>
        <a:lstStyle/>
        <a:p>
          <a:endParaRPr lang="fr-FR" sz="1800"/>
        </a:p>
      </dgm:t>
    </dgm:pt>
    <dgm:pt modelId="{2D378B3D-5354-3A4A-B26D-DE5C68C5B57E}">
      <dgm:prSet phldrT="[Texte]" custT="1"/>
      <dgm:spPr>
        <a:solidFill>
          <a:srgbClr val="0070C0">
            <a:alpha val="90000"/>
          </a:srgbClr>
        </a:solidFill>
        <a:ln>
          <a:solidFill>
            <a:srgbClr val="0070C0"/>
          </a:solidFill>
        </a:ln>
      </dgm:spPr>
      <dgm:t>
        <a:bodyPr/>
        <a:lstStyle/>
        <a:p>
          <a:r>
            <a:rPr lang="fr-FR" sz="900" dirty="0">
              <a:solidFill>
                <a:schemeClr val="bg1"/>
              </a:solidFill>
            </a:rPr>
            <a:t>R&amp;D in </a:t>
          </a:r>
          <a:r>
            <a:rPr lang="fr-FR" sz="900" dirty="0" err="1">
              <a:solidFill>
                <a:schemeClr val="bg1"/>
              </a:solidFill>
            </a:rPr>
            <a:t>companies</a:t>
          </a:r>
          <a:endParaRPr lang="fr-FR" sz="900" dirty="0">
            <a:solidFill>
              <a:schemeClr val="bg1"/>
            </a:solidFill>
          </a:endParaRPr>
        </a:p>
      </dgm:t>
    </dgm:pt>
    <dgm:pt modelId="{36F30ECF-C93E-B645-B082-D6A276532F0D}" type="parTrans" cxnId="{1AECE9CA-0DF5-D84A-B675-EA9D457FC416}">
      <dgm:prSet/>
      <dgm:spPr/>
      <dgm:t>
        <a:bodyPr/>
        <a:lstStyle/>
        <a:p>
          <a:endParaRPr lang="fr-FR" sz="1800">
            <a:solidFill>
              <a:schemeClr val="bg1"/>
            </a:solidFill>
          </a:endParaRPr>
        </a:p>
      </dgm:t>
    </dgm:pt>
    <dgm:pt modelId="{7AD4E278-FC42-514C-844D-58C8CA5B3185}" type="sibTrans" cxnId="{1AECE9CA-0DF5-D84A-B675-EA9D457FC416}">
      <dgm:prSet/>
      <dgm:spPr/>
      <dgm:t>
        <a:bodyPr/>
        <a:lstStyle/>
        <a:p>
          <a:endParaRPr lang="fr-FR" sz="1800"/>
        </a:p>
      </dgm:t>
    </dgm:pt>
    <dgm:pt modelId="{E1AD38EA-F2AF-2348-81EA-92D2A84E7C85}">
      <dgm:prSet custT="1"/>
      <dgm:spPr>
        <a:solidFill>
          <a:srgbClr val="FF0000"/>
        </a:solidFill>
        <a:ln>
          <a:solidFill>
            <a:srgbClr val="FF0000"/>
          </a:solidFill>
        </a:ln>
      </dgm:spPr>
      <dgm:t>
        <a:bodyPr/>
        <a:lstStyle/>
        <a:p>
          <a:r>
            <a:rPr lang="fr-FR" sz="1000" b="1" dirty="0">
              <a:solidFill>
                <a:schemeClr val="bg1"/>
              </a:solidFill>
            </a:rPr>
            <a:t>C. Inter-</a:t>
          </a:r>
          <a:r>
            <a:rPr lang="fr-FR" sz="1000" b="1" dirty="0" err="1">
              <a:solidFill>
                <a:schemeClr val="bg1"/>
              </a:solidFill>
            </a:rPr>
            <a:t>disciplinary</a:t>
          </a:r>
          <a:endParaRPr lang="fr-FR" sz="1000" b="1" dirty="0">
            <a:solidFill>
              <a:schemeClr val="bg1"/>
            </a:solidFill>
          </a:endParaRPr>
        </a:p>
      </dgm:t>
    </dgm:pt>
    <dgm:pt modelId="{8BA85CC3-36E9-D34A-9B6B-F9598937B1E1}" type="parTrans" cxnId="{15B8911B-429E-0B4D-9D4B-ECD462C5D09D}">
      <dgm:prSet/>
      <dgm:spPr/>
      <dgm:t>
        <a:bodyPr/>
        <a:lstStyle/>
        <a:p>
          <a:endParaRPr lang="fr-FR" sz="1800"/>
        </a:p>
      </dgm:t>
    </dgm:pt>
    <dgm:pt modelId="{E615F8ED-54FD-1B4D-9793-C2274E542135}" type="sibTrans" cxnId="{15B8911B-429E-0B4D-9D4B-ECD462C5D09D}">
      <dgm:prSet/>
      <dgm:spPr/>
      <dgm:t>
        <a:bodyPr/>
        <a:lstStyle/>
        <a:p>
          <a:endParaRPr lang="fr-FR" sz="1800"/>
        </a:p>
      </dgm:t>
    </dgm:pt>
    <dgm:pt modelId="{3BD94E42-702F-A24D-B4AB-526734D5A992}">
      <dgm:prSet custT="1"/>
      <dgm:spPr>
        <a:solidFill>
          <a:srgbClr val="7030A0"/>
        </a:solidFill>
      </dgm:spPr>
      <dgm:t>
        <a:bodyPr/>
        <a:lstStyle/>
        <a:p>
          <a:r>
            <a:rPr lang="fr-FR" sz="1000" b="1" dirty="0">
              <a:solidFill>
                <a:schemeClr val="bg1"/>
              </a:solidFill>
            </a:rPr>
            <a:t>D. Communication &amp; </a:t>
          </a:r>
          <a:r>
            <a:rPr lang="fr-FR" sz="1000" b="1" dirty="0" err="1"/>
            <a:t>Languages</a:t>
          </a:r>
          <a:endParaRPr lang="fr-FR" sz="1000" b="1" dirty="0">
            <a:solidFill>
              <a:schemeClr val="bg1"/>
            </a:solidFill>
          </a:endParaRPr>
        </a:p>
      </dgm:t>
    </dgm:pt>
    <dgm:pt modelId="{038A48AE-A7D7-5647-8EBC-8ACA66211E6C}" type="parTrans" cxnId="{BCA250BA-485D-2C42-85EE-68CB9BA894E3}">
      <dgm:prSet/>
      <dgm:spPr/>
      <dgm:t>
        <a:bodyPr/>
        <a:lstStyle/>
        <a:p>
          <a:endParaRPr lang="fr-FR" sz="1800"/>
        </a:p>
      </dgm:t>
    </dgm:pt>
    <dgm:pt modelId="{02F31042-EF24-1C46-994A-4CF0EE39AA94}" type="sibTrans" cxnId="{BCA250BA-485D-2C42-85EE-68CB9BA894E3}">
      <dgm:prSet/>
      <dgm:spPr/>
      <dgm:t>
        <a:bodyPr/>
        <a:lstStyle/>
        <a:p>
          <a:endParaRPr lang="fr-FR" sz="1800"/>
        </a:p>
      </dgm:t>
    </dgm:pt>
    <dgm:pt modelId="{C9C25974-7BB8-3C4D-A45C-C5568E65F076}">
      <dgm:prSet custT="1"/>
      <dgm:spPr>
        <a:solidFill>
          <a:srgbClr val="FF0000">
            <a:alpha val="90000"/>
          </a:srgbClr>
        </a:solidFill>
        <a:ln>
          <a:solidFill>
            <a:srgbClr val="FF0000"/>
          </a:solidFill>
        </a:ln>
      </dgm:spPr>
      <dgm:t>
        <a:bodyPr/>
        <a:lstStyle/>
        <a:p>
          <a:r>
            <a:rPr lang="fr-FR" sz="900" dirty="0">
              <a:solidFill>
                <a:schemeClr val="bg1"/>
              </a:solidFill>
            </a:rPr>
            <a:t>Eco-design of </a:t>
          </a:r>
          <a:r>
            <a:rPr lang="fr-FR" sz="900" dirty="0" err="1">
              <a:solidFill>
                <a:schemeClr val="bg1"/>
              </a:solidFill>
            </a:rPr>
            <a:t>complex</a:t>
          </a:r>
          <a:r>
            <a:rPr lang="fr-FR" sz="900" dirty="0">
              <a:solidFill>
                <a:schemeClr val="bg1"/>
              </a:solidFill>
            </a:rPr>
            <a:t> </a:t>
          </a:r>
          <a:r>
            <a:rPr lang="fr-FR" sz="900" dirty="0" err="1">
              <a:solidFill>
                <a:schemeClr val="bg1"/>
              </a:solidFill>
            </a:rPr>
            <a:t>systems</a:t>
          </a:r>
          <a:endParaRPr lang="fr-FR" sz="900" dirty="0">
            <a:solidFill>
              <a:schemeClr val="bg1"/>
            </a:solidFill>
          </a:endParaRPr>
        </a:p>
      </dgm:t>
    </dgm:pt>
    <dgm:pt modelId="{A86F5CCC-6955-3146-8B2D-CD95F1558AF3}" type="parTrans" cxnId="{090CFCB6-7656-0841-B3C0-2D069ACAA98B}">
      <dgm:prSet/>
      <dgm:spPr/>
      <dgm:t>
        <a:bodyPr/>
        <a:lstStyle/>
        <a:p>
          <a:endParaRPr lang="fr-FR" sz="1800">
            <a:solidFill>
              <a:schemeClr val="bg1"/>
            </a:solidFill>
          </a:endParaRPr>
        </a:p>
      </dgm:t>
    </dgm:pt>
    <dgm:pt modelId="{B1FA944A-0A48-E24E-88F5-043F780A64DB}" type="sibTrans" cxnId="{090CFCB6-7656-0841-B3C0-2D069ACAA98B}">
      <dgm:prSet/>
      <dgm:spPr/>
      <dgm:t>
        <a:bodyPr/>
        <a:lstStyle/>
        <a:p>
          <a:endParaRPr lang="fr-FR" sz="1800"/>
        </a:p>
      </dgm:t>
    </dgm:pt>
    <dgm:pt modelId="{99216138-D5C2-C34D-BE3D-9DB8603D2B41}">
      <dgm:prSet custT="1"/>
      <dgm:spPr>
        <a:solidFill>
          <a:srgbClr val="FF0000">
            <a:alpha val="90000"/>
          </a:srgbClr>
        </a:solidFill>
        <a:ln>
          <a:solidFill>
            <a:srgbClr val="FF0000"/>
          </a:solidFill>
        </a:ln>
      </dgm:spPr>
      <dgm:t>
        <a:bodyPr/>
        <a:lstStyle/>
        <a:p>
          <a:r>
            <a:rPr lang="fr-FR" sz="900" dirty="0">
              <a:solidFill>
                <a:schemeClr val="bg1"/>
              </a:solidFill>
            </a:rPr>
            <a:t>Décomposition modale pour l'analyse de données</a:t>
          </a:r>
        </a:p>
      </dgm:t>
    </dgm:pt>
    <dgm:pt modelId="{CF57A00B-CBE9-4940-B0D7-EA97A5B2ADE8}" type="parTrans" cxnId="{A01D9E6C-4B19-D346-8C79-26FA2006B0CC}">
      <dgm:prSet/>
      <dgm:spPr/>
      <dgm:t>
        <a:bodyPr/>
        <a:lstStyle/>
        <a:p>
          <a:endParaRPr lang="fr-FR" sz="1800">
            <a:solidFill>
              <a:schemeClr val="bg1"/>
            </a:solidFill>
          </a:endParaRPr>
        </a:p>
      </dgm:t>
    </dgm:pt>
    <dgm:pt modelId="{ECAE6548-4DDF-2445-8680-9E533135ABDE}" type="sibTrans" cxnId="{A01D9E6C-4B19-D346-8C79-26FA2006B0CC}">
      <dgm:prSet/>
      <dgm:spPr/>
      <dgm:t>
        <a:bodyPr/>
        <a:lstStyle/>
        <a:p>
          <a:endParaRPr lang="fr-FR" sz="1800"/>
        </a:p>
      </dgm:t>
    </dgm:pt>
    <dgm:pt modelId="{D91FC585-E40F-F540-A08A-E7DE078E4ACD}">
      <dgm:prSet custT="1"/>
      <dgm:spPr>
        <a:solidFill>
          <a:srgbClr val="7030A0">
            <a:alpha val="90000"/>
          </a:srgbClr>
        </a:solidFill>
        <a:ln>
          <a:solidFill>
            <a:srgbClr val="7030A0"/>
          </a:solidFill>
        </a:ln>
      </dgm:spPr>
      <dgm:t>
        <a:bodyPr/>
        <a:lstStyle/>
        <a:p>
          <a:r>
            <a:rPr lang="fr-FR" sz="900" dirty="0" err="1">
              <a:solidFill>
                <a:schemeClr val="bg1"/>
              </a:solidFill>
            </a:rPr>
            <a:t>Writing</a:t>
          </a:r>
          <a:r>
            <a:rPr lang="fr-FR" sz="900" dirty="0">
              <a:solidFill>
                <a:schemeClr val="bg1"/>
              </a:solidFill>
            </a:rPr>
            <a:t> </a:t>
          </a:r>
          <a:r>
            <a:rPr lang="fr-FR" sz="900" dirty="0" err="1">
              <a:solidFill>
                <a:schemeClr val="bg1"/>
              </a:solidFill>
            </a:rPr>
            <a:t>skills</a:t>
          </a:r>
          <a:r>
            <a:rPr lang="fr-FR" sz="900" dirty="0">
              <a:solidFill>
                <a:schemeClr val="bg1"/>
              </a:solidFill>
            </a:rPr>
            <a:t> in science</a:t>
          </a:r>
          <a:endParaRPr lang="fr-FR" sz="900" b="1" dirty="0">
            <a:solidFill>
              <a:schemeClr val="bg1"/>
            </a:solidFill>
            <a:highlight>
              <a:srgbClr val="FFFF00"/>
            </a:highlight>
          </a:endParaRPr>
        </a:p>
      </dgm:t>
    </dgm:pt>
    <dgm:pt modelId="{BAC78097-F8C0-304E-AB17-ECF2F4960DB9}" type="parTrans" cxnId="{8845E1D3-9F89-2E4D-A597-9EDF23A51803}">
      <dgm:prSet/>
      <dgm:spPr/>
      <dgm:t>
        <a:bodyPr/>
        <a:lstStyle/>
        <a:p>
          <a:endParaRPr lang="fr-FR" sz="1800">
            <a:solidFill>
              <a:schemeClr val="bg1"/>
            </a:solidFill>
          </a:endParaRPr>
        </a:p>
      </dgm:t>
    </dgm:pt>
    <dgm:pt modelId="{4F45FACE-9B6F-D24D-A931-9C98CBA74832}" type="sibTrans" cxnId="{8845E1D3-9F89-2E4D-A597-9EDF23A51803}">
      <dgm:prSet/>
      <dgm:spPr/>
      <dgm:t>
        <a:bodyPr/>
        <a:lstStyle/>
        <a:p>
          <a:endParaRPr lang="fr-FR" sz="1800"/>
        </a:p>
      </dgm:t>
    </dgm:pt>
    <dgm:pt modelId="{C3754B67-8352-2942-AFD7-595911235DC7}">
      <dgm:prSet phldrT="[Texte]" custT="1"/>
      <dgm:spPr>
        <a:solidFill>
          <a:schemeClr val="accent4">
            <a:lumMod val="75000"/>
            <a:alpha val="90000"/>
          </a:schemeClr>
        </a:solidFill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fr-FR" sz="900" dirty="0" err="1">
              <a:solidFill>
                <a:schemeClr val="bg1"/>
              </a:solidFill>
            </a:rPr>
            <a:t>Research</a:t>
          </a:r>
          <a:r>
            <a:rPr lang="fr-FR" sz="900" dirty="0">
              <a:solidFill>
                <a:schemeClr val="bg1"/>
              </a:solidFill>
            </a:rPr>
            <a:t> </a:t>
          </a:r>
          <a:r>
            <a:rPr lang="fr-FR" sz="900" dirty="0" err="1">
              <a:solidFill>
                <a:schemeClr val="bg1"/>
              </a:solidFill>
            </a:rPr>
            <a:t>integrity</a:t>
          </a:r>
          <a:r>
            <a:rPr lang="fr-FR" sz="900" dirty="0">
              <a:solidFill>
                <a:schemeClr val="bg1"/>
              </a:solidFill>
            </a:rPr>
            <a:t> and </a:t>
          </a:r>
          <a:r>
            <a:rPr lang="fr-FR" sz="900" dirty="0" err="1">
              <a:solidFill>
                <a:schemeClr val="bg1"/>
              </a:solidFill>
            </a:rPr>
            <a:t>ethics</a:t>
          </a:r>
          <a:r>
            <a:rPr lang="fr-FR" sz="900" dirty="0">
              <a:solidFill>
                <a:schemeClr val="bg1"/>
              </a:solidFill>
            </a:rPr>
            <a:t> &amp; STIC</a:t>
          </a:r>
        </a:p>
      </dgm:t>
    </dgm:pt>
    <dgm:pt modelId="{30D6994B-D95C-EF48-99F0-BF2346296FB9}" type="parTrans" cxnId="{E2D00A62-A35E-3B48-BA42-354A09A4596F}">
      <dgm:prSet/>
      <dgm:spPr/>
      <dgm:t>
        <a:bodyPr/>
        <a:lstStyle/>
        <a:p>
          <a:endParaRPr lang="fr-FR" sz="1800">
            <a:solidFill>
              <a:schemeClr val="bg1"/>
            </a:solidFill>
          </a:endParaRPr>
        </a:p>
      </dgm:t>
    </dgm:pt>
    <dgm:pt modelId="{8FEAD1BF-6827-6047-8CDA-C84EB68B4CF8}" type="sibTrans" cxnId="{E2D00A62-A35E-3B48-BA42-354A09A4596F}">
      <dgm:prSet/>
      <dgm:spPr/>
      <dgm:t>
        <a:bodyPr/>
        <a:lstStyle/>
        <a:p>
          <a:endParaRPr lang="fr-FR" sz="1800"/>
        </a:p>
      </dgm:t>
    </dgm:pt>
    <dgm:pt modelId="{85BC28C3-04A7-7F4F-AE0B-2E0F912A887E}">
      <dgm:prSet phldrT="[Texte]" custT="1"/>
      <dgm:spPr>
        <a:solidFill>
          <a:srgbClr val="0070C0">
            <a:alpha val="90000"/>
          </a:srgbClr>
        </a:solidFill>
        <a:ln>
          <a:solidFill>
            <a:srgbClr val="0070C0"/>
          </a:solidFill>
        </a:ln>
      </dgm:spPr>
      <dgm:t>
        <a:bodyPr/>
        <a:lstStyle/>
        <a:p>
          <a:r>
            <a:rPr lang="fr-FR" sz="900" kern="1200" dirty="0" err="1">
              <a:solidFill>
                <a:srgbClr val="FFFFFF"/>
              </a:solidFill>
              <a:latin typeface="Open Sans"/>
              <a:ea typeface="+mn-ea"/>
              <a:cs typeface="Arial Unicode MS"/>
            </a:rPr>
            <a:t>Entrepreneurship</a:t>
          </a:r>
          <a:endParaRPr lang="fr-FR" sz="900" kern="1200" dirty="0">
            <a:solidFill>
              <a:srgbClr val="FFFFFF"/>
            </a:solidFill>
            <a:latin typeface="Open Sans"/>
            <a:ea typeface="+mn-ea"/>
            <a:cs typeface="Arial Unicode MS"/>
          </a:endParaRPr>
        </a:p>
      </dgm:t>
    </dgm:pt>
    <dgm:pt modelId="{0C59A3B4-416F-254A-A054-FF8E74A2733A}" type="parTrans" cxnId="{5B341C69-E06E-4F4A-BF65-E44E888284F6}">
      <dgm:prSet/>
      <dgm:spPr/>
      <dgm:t>
        <a:bodyPr/>
        <a:lstStyle/>
        <a:p>
          <a:endParaRPr lang="fr-FR" sz="1800">
            <a:solidFill>
              <a:schemeClr val="bg1"/>
            </a:solidFill>
          </a:endParaRPr>
        </a:p>
      </dgm:t>
    </dgm:pt>
    <dgm:pt modelId="{12C6D544-CAA8-D148-89C6-4272A503E641}" type="sibTrans" cxnId="{5B341C69-E06E-4F4A-BF65-E44E888284F6}">
      <dgm:prSet/>
      <dgm:spPr/>
      <dgm:t>
        <a:bodyPr/>
        <a:lstStyle/>
        <a:p>
          <a:endParaRPr lang="fr-FR" sz="1800"/>
        </a:p>
      </dgm:t>
    </dgm:pt>
    <dgm:pt modelId="{7B545E7E-FC8D-CB4B-86BB-3B747833F9FC}">
      <dgm:prSet custT="1"/>
      <dgm:spPr>
        <a:solidFill>
          <a:srgbClr val="FF0000">
            <a:alpha val="90000"/>
          </a:srgbClr>
        </a:solidFill>
        <a:ln>
          <a:solidFill>
            <a:srgbClr val="FF0000"/>
          </a:solidFill>
        </a:ln>
      </dgm:spPr>
      <dgm:t>
        <a:bodyPr/>
        <a:lstStyle/>
        <a:p>
          <a:r>
            <a:rPr lang="fr-FR" sz="900" dirty="0" err="1">
              <a:solidFill>
                <a:schemeClr val="bg1"/>
              </a:solidFill>
            </a:rPr>
            <a:t>Understanding</a:t>
          </a:r>
          <a:r>
            <a:rPr lang="fr-FR" sz="900" dirty="0">
              <a:solidFill>
                <a:schemeClr val="bg1"/>
              </a:solidFill>
            </a:rPr>
            <a:t> the </a:t>
          </a:r>
          <a:r>
            <a:rPr lang="fr-FR" sz="900" dirty="0" err="1">
              <a:solidFill>
                <a:schemeClr val="bg1"/>
              </a:solidFill>
            </a:rPr>
            <a:t>mecanisms</a:t>
          </a:r>
          <a:r>
            <a:rPr lang="fr-FR" sz="900" dirty="0">
              <a:solidFill>
                <a:schemeClr val="bg1"/>
              </a:solidFill>
            </a:rPr>
            <a:t> of machine </a:t>
          </a:r>
          <a:r>
            <a:rPr lang="fr-FR" sz="900" dirty="0" err="1">
              <a:solidFill>
                <a:schemeClr val="bg1"/>
              </a:solidFill>
            </a:rPr>
            <a:t>learning</a:t>
          </a:r>
          <a:endParaRPr lang="fr-FR" sz="900" dirty="0">
            <a:solidFill>
              <a:schemeClr val="bg1"/>
            </a:solidFill>
          </a:endParaRPr>
        </a:p>
      </dgm:t>
    </dgm:pt>
    <dgm:pt modelId="{09442BAD-029C-BF4C-A4E4-315CE540CCD4}" type="parTrans" cxnId="{E4CDFA36-E046-5341-812D-D1472106F5C3}">
      <dgm:prSet/>
      <dgm:spPr/>
      <dgm:t>
        <a:bodyPr/>
        <a:lstStyle/>
        <a:p>
          <a:endParaRPr lang="fr-FR" sz="1800">
            <a:solidFill>
              <a:schemeClr val="bg1"/>
            </a:solidFill>
          </a:endParaRPr>
        </a:p>
      </dgm:t>
    </dgm:pt>
    <dgm:pt modelId="{9F6AB9B7-5728-AA46-892F-945B8100D904}" type="sibTrans" cxnId="{E4CDFA36-E046-5341-812D-D1472106F5C3}">
      <dgm:prSet/>
      <dgm:spPr/>
      <dgm:t>
        <a:bodyPr/>
        <a:lstStyle/>
        <a:p>
          <a:endParaRPr lang="fr-FR" sz="1800"/>
        </a:p>
      </dgm:t>
    </dgm:pt>
    <dgm:pt modelId="{72FD7D17-977F-B94A-9955-FE3C3060D469}">
      <dgm:prSet custT="1"/>
      <dgm:spPr>
        <a:solidFill>
          <a:srgbClr val="7030A0">
            <a:alpha val="90000"/>
          </a:srgbClr>
        </a:solidFill>
        <a:ln>
          <a:solidFill>
            <a:srgbClr val="7030A0"/>
          </a:solidFill>
        </a:ln>
      </dgm:spPr>
      <dgm:t>
        <a:bodyPr/>
        <a:lstStyle/>
        <a:p>
          <a:r>
            <a:rPr lang="fr-FR" sz="900">
              <a:solidFill>
                <a:schemeClr val="bg1"/>
              </a:solidFill>
            </a:rPr>
            <a:t>Science talk</a:t>
          </a:r>
        </a:p>
      </dgm:t>
    </dgm:pt>
    <dgm:pt modelId="{557F97E3-63A6-2A49-A6E1-12278662AD93}" type="parTrans" cxnId="{C14D27DD-1463-9049-A3B8-342C5E8DC204}">
      <dgm:prSet/>
      <dgm:spPr/>
      <dgm:t>
        <a:bodyPr/>
        <a:lstStyle/>
        <a:p>
          <a:endParaRPr lang="fr-FR" sz="1800">
            <a:solidFill>
              <a:schemeClr val="bg1"/>
            </a:solidFill>
          </a:endParaRPr>
        </a:p>
      </dgm:t>
    </dgm:pt>
    <dgm:pt modelId="{E8C442CE-E49A-CA41-91E2-A8BC9F65EEEE}" type="sibTrans" cxnId="{C14D27DD-1463-9049-A3B8-342C5E8DC204}">
      <dgm:prSet/>
      <dgm:spPr/>
      <dgm:t>
        <a:bodyPr/>
        <a:lstStyle/>
        <a:p>
          <a:endParaRPr lang="fr-FR" sz="1800"/>
        </a:p>
      </dgm:t>
    </dgm:pt>
    <dgm:pt modelId="{2A151A89-7370-EF4B-A972-60A4921E3B6C}">
      <dgm:prSet custT="1"/>
      <dgm:spPr>
        <a:solidFill>
          <a:srgbClr val="7030A0">
            <a:alpha val="90000"/>
          </a:srgbClr>
        </a:solidFill>
        <a:ln>
          <a:solidFill>
            <a:srgbClr val="7030A0"/>
          </a:solidFill>
        </a:ln>
      </dgm:spPr>
      <dgm:t>
        <a:bodyPr/>
        <a:lstStyle/>
        <a:p>
          <a:r>
            <a:rPr lang="fr-FR" sz="900" dirty="0">
              <a:solidFill>
                <a:schemeClr val="bg1"/>
              </a:solidFill>
            </a:rPr>
            <a:t>FLE, French course</a:t>
          </a:r>
        </a:p>
      </dgm:t>
    </dgm:pt>
    <dgm:pt modelId="{EA971034-A87B-0246-978D-3C025AC8D166}" type="parTrans" cxnId="{61805E0E-39B7-8843-8484-02E54E28B858}">
      <dgm:prSet/>
      <dgm:spPr/>
      <dgm:t>
        <a:bodyPr/>
        <a:lstStyle/>
        <a:p>
          <a:endParaRPr lang="fr-FR" sz="1800">
            <a:solidFill>
              <a:schemeClr val="bg1"/>
            </a:solidFill>
          </a:endParaRPr>
        </a:p>
      </dgm:t>
    </dgm:pt>
    <dgm:pt modelId="{F90BAB55-2058-D040-91AF-A4D482085EAD}" type="sibTrans" cxnId="{61805E0E-39B7-8843-8484-02E54E28B858}">
      <dgm:prSet/>
      <dgm:spPr/>
      <dgm:t>
        <a:bodyPr/>
        <a:lstStyle/>
        <a:p>
          <a:endParaRPr lang="fr-FR" sz="1800"/>
        </a:p>
      </dgm:t>
    </dgm:pt>
    <dgm:pt modelId="{63165286-237F-7E4D-94EC-1171DCBF3121}">
      <dgm:prSet phldrT="[Texte]" custT="1"/>
      <dgm:spPr>
        <a:solidFill>
          <a:srgbClr val="7030A0">
            <a:alpha val="90000"/>
          </a:srgbClr>
        </a:solidFill>
        <a:ln>
          <a:solidFill>
            <a:srgbClr val="7030A0"/>
          </a:solidFill>
        </a:ln>
      </dgm:spPr>
      <dgm:t>
        <a:bodyPr/>
        <a:lstStyle/>
        <a:p>
          <a:r>
            <a:rPr lang="fr-FR" sz="900">
              <a:solidFill>
                <a:schemeClr val="bg1"/>
              </a:solidFill>
            </a:rPr>
            <a:t>Défi 6 minutes</a:t>
          </a:r>
          <a:endParaRPr lang="fr-FR" sz="900" b="1">
            <a:solidFill>
              <a:schemeClr val="bg1"/>
            </a:solidFill>
          </a:endParaRPr>
        </a:p>
      </dgm:t>
    </dgm:pt>
    <dgm:pt modelId="{01B7F4F8-324F-5B4E-8A47-764BCA7832A9}" type="parTrans" cxnId="{0D23F217-BFDB-744F-9780-759A02AF92A9}">
      <dgm:prSet/>
      <dgm:spPr/>
      <dgm:t>
        <a:bodyPr/>
        <a:lstStyle/>
        <a:p>
          <a:endParaRPr lang="fr-FR" sz="1800">
            <a:solidFill>
              <a:schemeClr val="bg1"/>
            </a:solidFill>
          </a:endParaRPr>
        </a:p>
      </dgm:t>
    </dgm:pt>
    <dgm:pt modelId="{CF71E4C0-E382-DE4D-B3BE-0E72EB3FDD5F}" type="sibTrans" cxnId="{0D23F217-BFDB-744F-9780-759A02AF92A9}">
      <dgm:prSet/>
      <dgm:spPr/>
      <dgm:t>
        <a:bodyPr/>
        <a:lstStyle/>
        <a:p>
          <a:endParaRPr lang="fr-FR" sz="1800"/>
        </a:p>
      </dgm:t>
    </dgm:pt>
    <dgm:pt modelId="{8498109F-7AC6-7847-A370-35BF5750B8BC}">
      <dgm:prSet phldrT="[Texte]" custT="1"/>
      <dgm:spPr>
        <a:solidFill>
          <a:srgbClr val="7030A0">
            <a:alpha val="90000"/>
          </a:srgbClr>
        </a:solidFill>
        <a:ln>
          <a:solidFill>
            <a:srgbClr val="7030A0"/>
          </a:solidFill>
        </a:ln>
      </dgm:spPr>
      <dgm:t>
        <a:bodyPr/>
        <a:lstStyle/>
        <a:p>
          <a:r>
            <a:rPr lang="fr-FR" sz="900" dirty="0">
              <a:solidFill>
                <a:schemeClr val="bg1"/>
              </a:solidFill>
            </a:rPr>
            <a:t>Mieux communiquer pour présenter sa recherche</a:t>
          </a:r>
          <a:endParaRPr lang="fr-FR" sz="900" b="1" dirty="0">
            <a:solidFill>
              <a:schemeClr val="bg1"/>
            </a:solidFill>
          </a:endParaRPr>
        </a:p>
      </dgm:t>
    </dgm:pt>
    <dgm:pt modelId="{F137CC53-DF4A-8C4A-AB69-A5B4B0EC742B}" type="parTrans" cxnId="{1B338BA7-C801-3242-BE64-6723DFD8A7C0}">
      <dgm:prSet/>
      <dgm:spPr/>
      <dgm:t>
        <a:bodyPr/>
        <a:lstStyle/>
        <a:p>
          <a:endParaRPr lang="fr-FR" sz="1800">
            <a:solidFill>
              <a:schemeClr val="bg1"/>
            </a:solidFill>
          </a:endParaRPr>
        </a:p>
      </dgm:t>
    </dgm:pt>
    <dgm:pt modelId="{38D28111-8364-3C4D-B2C1-1AFB99152D15}" type="sibTrans" cxnId="{1B338BA7-C801-3242-BE64-6723DFD8A7C0}">
      <dgm:prSet/>
      <dgm:spPr/>
      <dgm:t>
        <a:bodyPr/>
        <a:lstStyle/>
        <a:p>
          <a:endParaRPr lang="fr-FR" sz="1800"/>
        </a:p>
      </dgm:t>
    </dgm:pt>
    <dgm:pt modelId="{ABEEAF3C-B997-A140-BBEE-89E0838EF779}">
      <dgm:prSet phldrT="[Texte]" custT="1"/>
      <dgm:spPr>
        <a:solidFill>
          <a:schemeClr val="accent4">
            <a:lumMod val="75000"/>
            <a:alpha val="90000"/>
          </a:schemeClr>
        </a:solidFill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fr-FR" sz="900" dirty="0">
              <a:solidFill>
                <a:schemeClr val="bg1"/>
              </a:solidFill>
            </a:rPr>
            <a:t>L'incertain et la complexité avec un regard SHS</a:t>
          </a:r>
        </a:p>
      </dgm:t>
    </dgm:pt>
    <dgm:pt modelId="{9F66AD64-B4A4-5342-8CE0-9CD5800B01A2}" type="parTrans" cxnId="{628CFC93-E1C2-2F41-A8F3-87798BB98071}">
      <dgm:prSet/>
      <dgm:spPr/>
      <dgm:t>
        <a:bodyPr/>
        <a:lstStyle/>
        <a:p>
          <a:endParaRPr lang="fr-FR" sz="1800">
            <a:solidFill>
              <a:schemeClr val="bg1"/>
            </a:solidFill>
          </a:endParaRPr>
        </a:p>
      </dgm:t>
    </dgm:pt>
    <dgm:pt modelId="{086BADBA-C723-2041-B5D5-BD59A3099819}" type="sibTrans" cxnId="{628CFC93-E1C2-2F41-A8F3-87798BB98071}">
      <dgm:prSet/>
      <dgm:spPr/>
      <dgm:t>
        <a:bodyPr/>
        <a:lstStyle/>
        <a:p>
          <a:endParaRPr lang="fr-FR" sz="1800"/>
        </a:p>
      </dgm:t>
    </dgm:pt>
    <dgm:pt modelId="{3F902EB7-0845-C049-B4EA-B59B7DDF2205}">
      <dgm:prSet phldrT="[Texte]" custT="1"/>
      <dgm:spPr>
        <a:solidFill>
          <a:srgbClr val="0070C0">
            <a:alpha val="90000"/>
          </a:srgbClr>
        </a:solidFill>
        <a:ln>
          <a:solidFill>
            <a:srgbClr val="0070C0"/>
          </a:solidFill>
        </a:ln>
      </dgm:spPr>
      <dgm:t>
        <a:bodyPr/>
        <a:lstStyle/>
        <a:p>
          <a:r>
            <a:rPr lang="fr-FR" sz="900" dirty="0">
              <a:solidFill>
                <a:schemeClr val="bg1"/>
              </a:solidFill>
            </a:rPr>
            <a:t>GS </a:t>
          </a:r>
          <a:r>
            <a:rPr lang="fr-FR" sz="900" dirty="0" err="1">
              <a:solidFill>
                <a:schemeClr val="bg1"/>
              </a:solidFill>
            </a:rPr>
            <a:t>events</a:t>
          </a:r>
          <a:r>
            <a:rPr lang="fr-FR" sz="900" dirty="0">
              <a:solidFill>
                <a:schemeClr val="bg1"/>
              </a:solidFill>
            </a:rPr>
            <a:t>: The </a:t>
          </a:r>
          <a:r>
            <a:rPr lang="fr-FR" sz="900" dirty="0" err="1">
              <a:solidFill>
                <a:schemeClr val="bg1"/>
              </a:solidFill>
            </a:rPr>
            <a:t>welcome</a:t>
          </a:r>
          <a:r>
            <a:rPr lang="fr-FR" sz="900" dirty="0">
              <a:solidFill>
                <a:schemeClr val="bg1"/>
              </a:solidFill>
            </a:rPr>
            <a:t> </a:t>
          </a:r>
          <a:r>
            <a:rPr lang="fr-FR" sz="900" dirty="0" err="1">
              <a:solidFill>
                <a:schemeClr val="bg1"/>
              </a:solidFill>
            </a:rPr>
            <a:t>dayl</a:t>
          </a:r>
          <a:r>
            <a:rPr lang="fr-FR" sz="900" dirty="0">
              <a:solidFill>
                <a:schemeClr val="bg1"/>
              </a:solidFill>
            </a:rPr>
            <a:t>, The </a:t>
          </a:r>
          <a:r>
            <a:rPr lang="fr-FR" sz="900" dirty="0" err="1">
              <a:solidFill>
                <a:schemeClr val="bg1"/>
              </a:solidFill>
            </a:rPr>
            <a:t>after</a:t>
          </a:r>
          <a:r>
            <a:rPr lang="fr-FR" sz="900" dirty="0">
              <a:solidFill>
                <a:schemeClr val="bg1"/>
              </a:solidFill>
            </a:rPr>
            <a:t> </a:t>
          </a:r>
          <a:r>
            <a:rPr lang="fr-FR" sz="900" dirty="0" err="1">
              <a:solidFill>
                <a:schemeClr val="bg1"/>
              </a:solidFill>
            </a:rPr>
            <a:t>Ph.D</a:t>
          </a:r>
          <a:r>
            <a:rPr lang="fr-FR" sz="900" dirty="0">
              <a:solidFill>
                <a:schemeClr val="bg1"/>
              </a:solidFill>
            </a:rPr>
            <a:t> </a:t>
          </a:r>
          <a:r>
            <a:rPr lang="fr-FR" sz="900" dirty="0" err="1">
              <a:solidFill>
                <a:schemeClr val="bg1"/>
              </a:solidFill>
            </a:rPr>
            <a:t>event</a:t>
          </a:r>
          <a:endParaRPr lang="fr-FR" sz="900" dirty="0">
            <a:solidFill>
              <a:schemeClr val="bg1"/>
            </a:solidFill>
          </a:endParaRPr>
        </a:p>
      </dgm:t>
    </dgm:pt>
    <dgm:pt modelId="{8D782091-C505-074B-9651-6EC582D44488}" type="parTrans" cxnId="{2A81817E-7927-674D-B607-690F9395B287}">
      <dgm:prSet/>
      <dgm:spPr/>
      <dgm:t>
        <a:bodyPr/>
        <a:lstStyle/>
        <a:p>
          <a:endParaRPr lang="fr-FR" sz="1100"/>
        </a:p>
      </dgm:t>
    </dgm:pt>
    <dgm:pt modelId="{F5008731-F79C-5A4A-8FA7-7D1B55C5E8A3}" type="sibTrans" cxnId="{2A81817E-7927-674D-B607-690F9395B287}">
      <dgm:prSet/>
      <dgm:spPr/>
      <dgm:t>
        <a:bodyPr/>
        <a:lstStyle/>
        <a:p>
          <a:endParaRPr lang="fr-FR" sz="1100"/>
        </a:p>
      </dgm:t>
    </dgm:pt>
    <dgm:pt modelId="{02303D48-3019-064B-BAAE-0F28C3F4F2C4}">
      <dgm:prSet custT="1"/>
      <dgm:spPr>
        <a:solidFill>
          <a:srgbClr val="FF0000">
            <a:alpha val="90000"/>
          </a:srgbClr>
        </a:solidFill>
        <a:ln w="12700" cap="flat" cmpd="sng" algn="ctr">
          <a:solidFill>
            <a:srgbClr val="FF0000"/>
          </a:solidFill>
          <a:prstDash val="solid"/>
          <a:miter lim="800000"/>
        </a:ln>
        <a:effectLst/>
      </dgm:spPr>
      <dgm:t>
        <a:bodyPr spcFirstLastPara="0" vert="horz" wrap="square" lIns="22860" tIns="15240" rIns="22860" bIns="15240" numCol="1" spcCol="1270" anchor="ctr" anchorCtr="0"/>
        <a:lstStyle/>
        <a:p>
          <a:r>
            <a:rPr lang="fr-FR" sz="900" kern="1200" dirty="0">
              <a:solidFill>
                <a:srgbClr val="FFFFFF"/>
              </a:solidFill>
              <a:latin typeface="Open Sans"/>
              <a:ea typeface="+mn-ea"/>
              <a:cs typeface="Arial Unicode MS"/>
            </a:rPr>
            <a:t>Track</a:t>
          </a:r>
          <a:r>
            <a:rPr lang="fr-FR" sz="900" kern="1200" dirty="0">
              <a:solidFill>
                <a:schemeClr val="bg1"/>
              </a:solidFill>
            </a:rPr>
            <a:t> of courses on AI (</a:t>
          </a:r>
          <a:r>
            <a:rPr lang="fr-FR" sz="900" kern="1200" dirty="0" err="1">
              <a:solidFill>
                <a:schemeClr val="bg1"/>
              </a:solidFill>
            </a:rPr>
            <a:t>SaclAI</a:t>
          </a:r>
          <a:r>
            <a:rPr lang="fr-FR" sz="900" kern="1200" dirty="0">
              <a:solidFill>
                <a:schemeClr val="bg1"/>
              </a:solidFill>
            </a:rPr>
            <a:t> </a:t>
          </a:r>
          <a:r>
            <a:rPr lang="fr-FR" sz="900" kern="1200" dirty="0" err="1">
              <a:solidFill>
                <a:schemeClr val="bg1"/>
              </a:solidFill>
            </a:rPr>
            <a:t>School</a:t>
          </a:r>
          <a:r>
            <a:rPr lang="fr-FR" sz="900" kern="1200" dirty="0">
              <a:solidFill>
                <a:schemeClr val="bg1"/>
              </a:solidFill>
            </a:rPr>
            <a:t>)</a:t>
          </a:r>
        </a:p>
      </dgm:t>
    </dgm:pt>
    <dgm:pt modelId="{3C656D60-99C9-8545-AC47-0B995029F875}" type="parTrans" cxnId="{6A7B7BC0-0850-774E-9B87-F7D2CAC68557}">
      <dgm:prSet/>
      <dgm:spPr/>
      <dgm:t>
        <a:bodyPr/>
        <a:lstStyle/>
        <a:p>
          <a:endParaRPr lang="fr-FR" sz="1100"/>
        </a:p>
      </dgm:t>
    </dgm:pt>
    <dgm:pt modelId="{CDB7169F-F9F1-404D-B47E-9E61D5167430}" type="sibTrans" cxnId="{6A7B7BC0-0850-774E-9B87-F7D2CAC68557}">
      <dgm:prSet/>
      <dgm:spPr/>
      <dgm:t>
        <a:bodyPr/>
        <a:lstStyle/>
        <a:p>
          <a:endParaRPr lang="fr-FR" sz="1100"/>
        </a:p>
      </dgm:t>
    </dgm:pt>
    <dgm:pt modelId="{414D81AD-D50C-9149-A938-EED17E0EC7CE}" type="pres">
      <dgm:prSet presAssocID="{8E660C41-40FB-C64C-B079-AD0A8D77265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983D042-1AF9-1648-B9E3-AE2D028BAD9F}" type="pres">
      <dgm:prSet presAssocID="{DA37A734-D354-104F-9A18-332582C5F358}" presName="root" presStyleCnt="0"/>
      <dgm:spPr/>
    </dgm:pt>
    <dgm:pt modelId="{FA37E0E5-C90D-5A40-BC1A-8FA30AB47750}" type="pres">
      <dgm:prSet presAssocID="{DA37A734-D354-104F-9A18-332582C5F358}" presName="rootComposite" presStyleCnt="0"/>
      <dgm:spPr/>
    </dgm:pt>
    <dgm:pt modelId="{53AE0F28-6E1F-5C4C-B6C1-F0B282D8595B}" type="pres">
      <dgm:prSet presAssocID="{DA37A734-D354-104F-9A18-332582C5F358}" presName="rootText" presStyleLbl="node1" presStyleIdx="0" presStyleCnt="4" custScaleX="109501"/>
      <dgm:spPr/>
    </dgm:pt>
    <dgm:pt modelId="{EB74DF83-A7E1-1949-BFB3-83AA676D880F}" type="pres">
      <dgm:prSet presAssocID="{DA37A734-D354-104F-9A18-332582C5F358}" presName="rootConnector" presStyleLbl="node1" presStyleIdx="0" presStyleCnt="4"/>
      <dgm:spPr/>
    </dgm:pt>
    <dgm:pt modelId="{F5E1F1FD-06B3-B847-879C-E0AB429EA5FE}" type="pres">
      <dgm:prSet presAssocID="{DA37A734-D354-104F-9A18-332582C5F358}" presName="childShape" presStyleCnt="0"/>
      <dgm:spPr/>
    </dgm:pt>
    <dgm:pt modelId="{A7C823CE-733E-F54C-975B-6ACDFC88AB4B}" type="pres">
      <dgm:prSet presAssocID="{83C3BF91-2A98-F54B-A4C9-C3D32127D91B}" presName="Name13" presStyleLbl="parChTrans1D2" presStyleIdx="0" presStyleCnt="16"/>
      <dgm:spPr/>
    </dgm:pt>
    <dgm:pt modelId="{25C1F394-6D7E-5640-B6E3-0E4E1FB81399}" type="pres">
      <dgm:prSet presAssocID="{38BFCC77-7016-8245-BB58-16642F63556E}" presName="childText" presStyleLbl="bgAcc1" presStyleIdx="0" presStyleCnt="16" custScaleX="135919">
        <dgm:presLayoutVars>
          <dgm:bulletEnabled val="1"/>
        </dgm:presLayoutVars>
      </dgm:prSet>
      <dgm:spPr/>
    </dgm:pt>
    <dgm:pt modelId="{E3BAD4F8-B2E1-674F-9803-722A59365115}" type="pres">
      <dgm:prSet presAssocID="{30D6994B-D95C-EF48-99F0-BF2346296FB9}" presName="Name13" presStyleLbl="parChTrans1D2" presStyleIdx="1" presStyleCnt="16"/>
      <dgm:spPr/>
    </dgm:pt>
    <dgm:pt modelId="{F775AB5E-94BA-8C46-B3BB-25B223A7F075}" type="pres">
      <dgm:prSet presAssocID="{C3754B67-8352-2942-AFD7-595911235DC7}" presName="childText" presStyleLbl="bgAcc1" presStyleIdx="1" presStyleCnt="16" custScaleX="135919">
        <dgm:presLayoutVars>
          <dgm:bulletEnabled val="1"/>
        </dgm:presLayoutVars>
      </dgm:prSet>
      <dgm:spPr/>
    </dgm:pt>
    <dgm:pt modelId="{EDF0D442-7D5D-1F49-8D2A-BB52BFA692EB}" type="pres">
      <dgm:prSet presAssocID="{9F66AD64-B4A4-5342-8CE0-9CD5800B01A2}" presName="Name13" presStyleLbl="parChTrans1D2" presStyleIdx="2" presStyleCnt="16"/>
      <dgm:spPr/>
    </dgm:pt>
    <dgm:pt modelId="{94731633-AD2E-4D4F-A723-B2EDFB525629}" type="pres">
      <dgm:prSet presAssocID="{ABEEAF3C-B997-A140-BBEE-89E0838EF779}" presName="childText" presStyleLbl="bgAcc1" presStyleIdx="2" presStyleCnt="16" custScaleX="135919">
        <dgm:presLayoutVars>
          <dgm:bulletEnabled val="1"/>
        </dgm:presLayoutVars>
      </dgm:prSet>
      <dgm:spPr/>
    </dgm:pt>
    <dgm:pt modelId="{3278685C-5721-CD4D-9962-4EF41AD1368C}" type="pres">
      <dgm:prSet presAssocID="{F546E67C-0DEE-514D-9CED-4AEA0DE71335}" presName="root" presStyleCnt="0"/>
      <dgm:spPr/>
    </dgm:pt>
    <dgm:pt modelId="{6DFB887F-58E2-394C-87A0-A3759D89067C}" type="pres">
      <dgm:prSet presAssocID="{F546E67C-0DEE-514D-9CED-4AEA0DE71335}" presName="rootComposite" presStyleCnt="0"/>
      <dgm:spPr/>
    </dgm:pt>
    <dgm:pt modelId="{E31D07E8-1C41-6845-A6BC-1105262579F0}" type="pres">
      <dgm:prSet presAssocID="{F546E67C-0DEE-514D-9CED-4AEA0DE71335}" presName="rootText" presStyleLbl="node1" presStyleIdx="1" presStyleCnt="4" custScaleX="109501"/>
      <dgm:spPr/>
    </dgm:pt>
    <dgm:pt modelId="{9EF13299-A4BA-AD40-A805-C60512958752}" type="pres">
      <dgm:prSet presAssocID="{F546E67C-0DEE-514D-9CED-4AEA0DE71335}" presName="rootConnector" presStyleLbl="node1" presStyleIdx="1" presStyleCnt="4"/>
      <dgm:spPr/>
    </dgm:pt>
    <dgm:pt modelId="{42EBB59C-B7E3-7649-A309-D0656DD53BE6}" type="pres">
      <dgm:prSet presAssocID="{F546E67C-0DEE-514D-9CED-4AEA0DE71335}" presName="childShape" presStyleCnt="0"/>
      <dgm:spPr/>
    </dgm:pt>
    <dgm:pt modelId="{071F7561-3187-8B4D-B4A3-DD3F3DF70B42}" type="pres">
      <dgm:prSet presAssocID="{79D1CC66-2CED-9A4C-BD9E-EAF766B9E428}" presName="Name13" presStyleLbl="parChTrans1D2" presStyleIdx="3" presStyleCnt="16"/>
      <dgm:spPr/>
    </dgm:pt>
    <dgm:pt modelId="{F1AA2AB4-F86E-BB49-98D7-9CED96316A18}" type="pres">
      <dgm:prSet presAssocID="{30EDF988-590F-694F-BC0A-E9E0F0771F1C}" presName="childText" presStyleLbl="bgAcc1" presStyleIdx="3" presStyleCnt="16" custScaleX="135919">
        <dgm:presLayoutVars>
          <dgm:bulletEnabled val="1"/>
        </dgm:presLayoutVars>
      </dgm:prSet>
      <dgm:spPr/>
    </dgm:pt>
    <dgm:pt modelId="{B87A49AA-97A2-D147-8ED6-4DB45E736D97}" type="pres">
      <dgm:prSet presAssocID="{36F30ECF-C93E-B645-B082-D6A276532F0D}" presName="Name13" presStyleLbl="parChTrans1D2" presStyleIdx="4" presStyleCnt="16"/>
      <dgm:spPr/>
    </dgm:pt>
    <dgm:pt modelId="{EEE5D000-829E-4C4E-BC3A-928A3A4916F5}" type="pres">
      <dgm:prSet presAssocID="{2D378B3D-5354-3A4A-B26D-DE5C68C5B57E}" presName="childText" presStyleLbl="bgAcc1" presStyleIdx="4" presStyleCnt="16" custScaleX="135919" custScaleY="51065">
        <dgm:presLayoutVars>
          <dgm:bulletEnabled val="1"/>
        </dgm:presLayoutVars>
      </dgm:prSet>
      <dgm:spPr/>
    </dgm:pt>
    <dgm:pt modelId="{C78027DF-0AE2-D043-B7AE-51A675497A71}" type="pres">
      <dgm:prSet presAssocID="{0C59A3B4-416F-254A-A054-FF8E74A2733A}" presName="Name13" presStyleLbl="parChTrans1D2" presStyleIdx="5" presStyleCnt="16"/>
      <dgm:spPr/>
    </dgm:pt>
    <dgm:pt modelId="{A61009CE-0D1C-CD4B-A141-BF8861F8B1E8}" type="pres">
      <dgm:prSet presAssocID="{85BC28C3-04A7-7F4F-AE0B-2E0F912A887E}" presName="childText" presStyleLbl="bgAcc1" presStyleIdx="5" presStyleCnt="16" custScaleX="135919" custScaleY="46764">
        <dgm:presLayoutVars>
          <dgm:bulletEnabled val="1"/>
        </dgm:presLayoutVars>
      </dgm:prSet>
      <dgm:spPr/>
    </dgm:pt>
    <dgm:pt modelId="{68056031-ADCA-9F42-A5B3-5AD7A9A1F083}" type="pres">
      <dgm:prSet presAssocID="{8D782091-C505-074B-9651-6EC582D44488}" presName="Name13" presStyleLbl="parChTrans1D2" presStyleIdx="6" presStyleCnt="16"/>
      <dgm:spPr/>
    </dgm:pt>
    <dgm:pt modelId="{AC52AA3D-F981-D144-821E-05910AA67F76}" type="pres">
      <dgm:prSet presAssocID="{3F902EB7-0845-C049-B4EA-B59B7DDF2205}" presName="childText" presStyleLbl="bgAcc1" presStyleIdx="6" presStyleCnt="16" custScaleX="136877" custScaleY="107199">
        <dgm:presLayoutVars>
          <dgm:bulletEnabled val="1"/>
        </dgm:presLayoutVars>
      </dgm:prSet>
      <dgm:spPr/>
    </dgm:pt>
    <dgm:pt modelId="{25E457FE-F0F4-FB40-8CB3-AB2C72309F49}" type="pres">
      <dgm:prSet presAssocID="{E1AD38EA-F2AF-2348-81EA-92D2A84E7C85}" presName="root" presStyleCnt="0"/>
      <dgm:spPr/>
    </dgm:pt>
    <dgm:pt modelId="{A3E46446-9D52-CC41-9BD1-4CB112B5FDC6}" type="pres">
      <dgm:prSet presAssocID="{E1AD38EA-F2AF-2348-81EA-92D2A84E7C85}" presName="rootComposite" presStyleCnt="0"/>
      <dgm:spPr/>
    </dgm:pt>
    <dgm:pt modelId="{EA312127-3CE4-5145-99A9-B033D66984AA}" type="pres">
      <dgm:prSet presAssocID="{E1AD38EA-F2AF-2348-81EA-92D2A84E7C85}" presName="rootText" presStyleLbl="node1" presStyleIdx="2" presStyleCnt="4" custScaleX="109501"/>
      <dgm:spPr/>
    </dgm:pt>
    <dgm:pt modelId="{35DDD9AC-026D-854E-A72F-3C1E039DFBBF}" type="pres">
      <dgm:prSet presAssocID="{E1AD38EA-F2AF-2348-81EA-92D2A84E7C85}" presName="rootConnector" presStyleLbl="node1" presStyleIdx="2" presStyleCnt="4"/>
      <dgm:spPr/>
    </dgm:pt>
    <dgm:pt modelId="{F47E6B5F-E546-F14E-B9FA-14530DDC3F69}" type="pres">
      <dgm:prSet presAssocID="{E1AD38EA-F2AF-2348-81EA-92D2A84E7C85}" presName="childShape" presStyleCnt="0"/>
      <dgm:spPr/>
    </dgm:pt>
    <dgm:pt modelId="{25E17257-7838-444B-B91F-7008543C3927}" type="pres">
      <dgm:prSet presAssocID="{A86F5CCC-6955-3146-8B2D-CD95F1558AF3}" presName="Name13" presStyleLbl="parChTrans1D2" presStyleIdx="7" presStyleCnt="16"/>
      <dgm:spPr/>
    </dgm:pt>
    <dgm:pt modelId="{4AA0169B-A465-6440-8133-07B7F965E5F9}" type="pres">
      <dgm:prSet presAssocID="{C9C25974-7BB8-3C4D-A45C-C5568E65F076}" presName="childText" presStyleLbl="bgAcc1" presStyleIdx="7" presStyleCnt="16" custScaleX="135919">
        <dgm:presLayoutVars>
          <dgm:bulletEnabled val="1"/>
        </dgm:presLayoutVars>
      </dgm:prSet>
      <dgm:spPr/>
    </dgm:pt>
    <dgm:pt modelId="{8B1E2830-20A8-2D49-8BE6-405A8BA234FA}" type="pres">
      <dgm:prSet presAssocID="{CF57A00B-CBE9-4940-B0D7-EA97A5B2ADE8}" presName="Name13" presStyleLbl="parChTrans1D2" presStyleIdx="8" presStyleCnt="16"/>
      <dgm:spPr/>
    </dgm:pt>
    <dgm:pt modelId="{39651FC9-08C3-E24A-8FB1-5017A8C22849}" type="pres">
      <dgm:prSet presAssocID="{99216138-D5C2-C34D-BE3D-9DB8603D2B41}" presName="childText" presStyleLbl="bgAcc1" presStyleIdx="8" presStyleCnt="16" custScaleX="135919">
        <dgm:presLayoutVars>
          <dgm:bulletEnabled val="1"/>
        </dgm:presLayoutVars>
      </dgm:prSet>
      <dgm:spPr/>
    </dgm:pt>
    <dgm:pt modelId="{391406C8-4F9D-B049-92A0-7781B63F5FB9}" type="pres">
      <dgm:prSet presAssocID="{09442BAD-029C-BF4C-A4E4-315CE540CCD4}" presName="Name13" presStyleLbl="parChTrans1D2" presStyleIdx="9" presStyleCnt="16"/>
      <dgm:spPr/>
    </dgm:pt>
    <dgm:pt modelId="{1054915B-21F5-0A4F-B13C-DBC1F774A063}" type="pres">
      <dgm:prSet presAssocID="{7B545E7E-FC8D-CB4B-86BB-3B747833F9FC}" presName="childText" presStyleLbl="bgAcc1" presStyleIdx="9" presStyleCnt="16" custScaleX="136055">
        <dgm:presLayoutVars>
          <dgm:bulletEnabled val="1"/>
        </dgm:presLayoutVars>
      </dgm:prSet>
      <dgm:spPr/>
    </dgm:pt>
    <dgm:pt modelId="{A899306C-4A39-7145-8B08-0333EEB42313}" type="pres">
      <dgm:prSet presAssocID="{3C656D60-99C9-8545-AC47-0B995029F875}" presName="Name13" presStyleLbl="parChTrans1D2" presStyleIdx="10" presStyleCnt="16"/>
      <dgm:spPr/>
    </dgm:pt>
    <dgm:pt modelId="{8310ADFC-9F36-0B49-8332-506558AE465F}" type="pres">
      <dgm:prSet presAssocID="{02303D48-3019-064B-BAAE-0F28C3F4F2C4}" presName="childText" presStyleLbl="bgAcc1" presStyleIdx="10" presStyleCnt="16" custScaleX="136055" custScaleY="63949" custLinFactNeighborX="-1860" custLinFactNeighborY="-1110">
        <dgm:presLayoutVars>
          <dgm:bulletEnabled val="1"/>
        </dgm:presLayoutVars>
      </dgm:prSet>
      <dgm:spPr>
        <a:xfrm>
          <a:off x="5347697" y="4096349"/>
          <a:ext cx="1549765" cy="821909"/>
        </a:xfrm>
        <a:prstGeom prst="roundRect">
          <a:avLst>
            <a:gd name="adj" fmla="val 10000"/>
          </a:avLst>
        </a:prstGeom>
      </dgm:spPr>
    </dgm:pt>
    <dgm:pt modelId="{F41777B0-6490-5644-A74B-24D7FA566A4C}" type="pres">
      <dgm:prSet presAssocID="{3BD94E42-702F-A24D-B4AB-526734D5A992}" presName="root" presStyleCnt="0"/>
      <dgm:spPr/>
    </dgm:pt>
    <dgm:pt modelId="{4F7F3538-4144-A249-ADD1-3AAA5CC8A73B}" type="pres">
      <dgm:prSet presAssocID="{3BD94E42-702F-A24D-B4AB-526734D5A992}" presName="rootComposite" presStyleCnt="0"/>
      <dgm:spPr/>
    </dgm:pt>
    <dgm:pt modelId="{F2EA3209-04EC-4B43-A6B8-618F0B34367B}" type="pres">
      <dgm:prSet presAssocID="{3BD94E42-702F-A24D-B4AB-526734D5A992}" presName="rootText" presStyleLbl="node1" presStyleIdx="3" presStyleCnt="4" custScaleX="109501"/>
      <dgm:spPr/>
    </dgm:pt>
    <dgm:pt modelId="{45C5C5BD-EB9F-6F41-8B6B-435DA313BC54}" type="pres">
      <dgm:prSet presAssocID="{3BD94E42-702F-A24D-B4AB-526734D5A992}" presName="rootConnector" presStyleLbl="node1" presStyleIdx="3" presStyleCnt="4"/>
      <dgm:spPr/>
    </dgm:pt>
    <dgm:pt modelId="{80D8FC74-2A22-CB44-B489-62E8E5DFB1DB}" type="pres">
      <dgm:prSet presAssocID="{3BD94E42-702F-A24D-B4AB-526734D5A992}" presName="childShape" presStyleCnt="0"/>
      <dgm:spPr/>
    </dgm:pt>
    <dgm:pt modelId="{803279E4-A805-1C44-B099-C741CFD2DE4E}" type="pres">
      <dgm:prSet presAssocID="{01B7F4F8-324F-5B4E-8A47-764BCA7832A9}" presName="Name13" presStyleLbl="parChTrans1D2" presStyleIdx="11" presStyleCnt="16"/>
      <dgm:spPr/>
    </dgm:pt>
    <dgm:pt modelId="{596B43B2-F900-9C45-94F8-65D6D6D8D223}" type="pres">
      <dgm:prSet presAssocID="{63165286-237F-7E4D-94EC-1171DCBF3121}" presName="childText" presStyleLbl="bgAcc1" presStyleIdx="11" presStyleCnt="16" custScaleX="130107" custScaleY="51277">
        <dgm:presLayoutVars>
          <dgm:bulletEnabled val="1"/>
        </dgm:presLayoutVars>
      </dgm:prSet>
      <dgm:spPr/>
    </dgm:pt>
    <dgm:pt modelId="{A49E8A17-37DE-504E-8E43-BBEA1586C7BD}" type="pres">
      <dgm:prSet presAssocID="{F137CC53-DF4A-8C4A-AB69-A5B4B0EC742B}" presName="Name13" presStyleLbl="parChTrans1D2" presStyleIdx="12" presStyleCnt="16"/>
      <dgm:spPr/>
    </dgm:pt>
    <dgm:pt modelId="{8196D808-A670-7C42-A2ED-BB37F65DE7FA}" type="pres">
      <dgm:prSet presAssocID="{8498109F-7AC6-7847-A370-35BF5750B8BC}" presName="childText" presStyleLbl="bgAcc1" presStyleIdx="12" presStyleCnt="16" custScaleX="130107" custScaleY="93472">
        <dgm:presLayoutVars>
          <dgm:bulletEnabled val="1"/>
        </dgm:presLayoutVars>
      </dgm:prSet>
      <dgm:spPr/>
    </dgm:pt>
    <dgm:pt modelId="{5CAAC3CF-B04F-394F-8704-BFA1137B933F}" type="pres">
      <dgm:prSet presAssocID="{BAC78097-F8C0-304E-AB17-ECF2F4960DB9}" presName="Name13" presStyleLbl="parChTrans1D2" presStyleIdx="13" presStyleCnt="16"/>
      <dgm:spPr/>
    </dgm:pt>
    <dgm:pt modelId="{AC54254F-F89B-F446-A9F5-C07816F32C61}" type="pres">
      <dgm:prSet presAssocID="{D91FC585-E40F-F540-A08A-E7DE078E4ACD}" presName="childText" presStyleLbl="bgAcc1" presStyleIdx="13" presStyleCnt="16" custScaleX="130107" custScaleY="76046">
        <dgm:presLayoutVars>
          <dgm:bulletEnabled val="1"/>
        </dgm:presLayoutVars>
      </dgm:prSet>
      <dgm:spPr/>
    </dgm:pt>
    <dgm:pt modelId="{07693408-1376-3B42-A657-372E3FE297EC}" type="pres">
      <dgm:prSet presAssocID="{557F97E3-63A6-2A49-A6E1-12278662AD93}" presName="Name13" presStyleLbl="parChTrans1D2" presStyleIdx="14" presStyleCnt="16"/>
      <dgm:spPr/>
    </dgm:pt>
    <dgm:pt modelId="{CD0DFA53-5D1A-E74E-99A6-B682A8DB2628}" type="pres">
      <dgm:prSet presAssocID="{72FD7D17-977F-B94A-9955-FE3C3060D469}" presName="childText" presStyleLbl="bgAcc1" presStyleIdx="14" presStyleCnt="16" custScaleX="130107" custScaleY="54128">
        <dgm:presLayoutVars>
          <dgm:bulletEnabled val="1"/>
        </dgm:presLayoutVars>
      </dgm:prSet>
      <dgm:spPr/>
    </dgm:pt>
    <dgm:pt modelId="{DEDA219E-D163-0D45-B112-588F898F8190}" type="pres">
      <dgm:prSet presAssocID="{EA971034-A87B-0246-978D-3C025AC8D166}" presName="Name13" presStyleLbl="parChTrans1D2" presStyleIdx="15" presStyleCnt="16"/>
      <dgm:spPr/>
    </dgm:pt>
    <dgm:pt modelId="{C4BC7659-330F-9540-BB8A-6D7D1602351E}" type="pres">
      <dgm:prSet presAssocID="{2A151A89-7370-EF4B-A972-60A4921E3B6C}" presName="childText" presStyleLbl="bgAcc1" presStyleIdx="15" presStyleCnt="16" custScaleX="130107" custScaleY="48846">
        <dgm:presLayoutVars>
          <dgm:bulletEnabled val="1"/>
        </dgm:presLayoutVars>
      </dgm:prSet>
      <dgm:spPr/>
    </dgm:pt>
  </dgm:ptLst>
  <dgm:cxnLst>
    <dgm:cxn modelId="{A44B2F0C-9A4A-1E4B-A64F-B9E0886F228F}" type="presOf" srcId="{8E660C41-40FB-C64C-B079-AD0A8D77265D}" destId="{414D81AD-D50C-9149-A938-EED17E0EC7CE}" srcOrd="0" destOrd="0" presId="urn:microsoft.com/office/officeart/2005/8/layout/hierarchy3"/>
    <dgm:cxn modelId="{90E5B10D-FD4B-1944-B398-A52FF958C5B4}" type="presOf" srcId="{02303D48-3019-064B-BAAE-0F28C3F4F2C4}" destId="{8310ADFC-9F36-0B49-8332-506558AE465F}" srcOrd="0" destOrd="0" presId="urn:microsoft.com/office/officeart/2005/8/layout/hierarchy3"/>
    <dgm:cxn modelId="{61805E0E-39B7-8843-8484-02E54E28B858}" srcId="{3BD94E42-702F-A24D-B4AB-526734D5A992}" destId="{2A151A89-7370-EF4B-A972-60A4921E3B6C}" srcOrd="4" destOrd="0" parTransId="{EA971034-A87B-0246-978D-3C025AC8D166}" sibTransId="{F90BAB55-2058-D040-91AF-A4D482085EAD}"/>
    <dgm:cxn modelId="{F734590E-BD07-864C-90E6-00952E20217E}" type="presOf" srcId="{30EDF988-590F-694F-BC0A-E9E0F0771F1C}" destId="{F1AA2AB4-F86E-BB49-98D7-9CED96316A18}" srcOrd="0" destOrd="0" presId="urn:microsoft.com/office/officeart/2005/8/layout/hierarchy3"/>
    <dgm:cxn modelId="{7FBE2013-432C-F144-88A0-186A815536DC}" type="presOf" srcId="{9F66AD64-B4A4-5342-8CE0-9CD5800B01A2}" destId="{EDF0D442-7D5D-1F49-8D2A-BB52BFA692EB}" srcOrd="0" destOrd="0" presId="urn:microsoft.com/office/officeart/2005/8/layout/hierarchy3"/>
    <dgm:cxn modelId="{0D23F217-BFDB-744F-9780-759A02AF92A9}" srcId="{3BD94E42-702F-A24D-B4AB-526734D5A992}" destId="{63165286-237F-7E4D-94EC-1171DCBF3121}" srcOrd="0" destOrd="0" parTransId="{01B7F4F8-324F-5B4E-8A47-764BCA7832A9}" sibTransId="{CF71E4C0-E382-DE4D-B3BE-0E72EB3FDD5F}"/>
    <dgm:cxn modelId="{3DFA7018-1178-FB4C-B581-38BDE7A73FFE}" type="presOf" srcId="{3BD94E42-702F-A24D-B4AB-526734D5A992}" destId="{45C5C5BD-EB9F-6F41-8B6B-435DA313BC54}" srcOrd="1" destOrd="0" presId="urn:microsoft.com/office/officeart/2005/8/layout/hierarchy3"/>
    <dgm:cxn modelId="{15B8911B-429E-0B4D-9D4B-ECD462C5D09D}" srcId="{8E660C41-40FB-C64C-B079-AD0A8D77265D}" destId="{E1AD38EA-F2AF-2348-81EA-92D2A84E7C85}" srcOrd="2" destOrd="0" parTransId="{8BA85CC3-36E9-D34A-9B6B-F9598937B1E1}" sibTransId="{E615F8ED-54FD-1B4D-9793-C2274E542135}"/>
    <dgm:cxn modelId="{BCDC201C-7F56-3845-831C-45BCF13B9BBC}" type="presOf" srcId="{557F97E3-63A6-2A49-A6E1-12278662AD93}" destId="{07693408-1376-3B42-A657-372E3FE297EC}" srcOrd="0" destOrd="0" presId="urn:microsoft.com/office/officeart/2005/8/layout/hierarchy3"/>
    <dgm:cxn modelId="{D3268B2C-44F4-6146-8168-DF377CB6EE72}" type="presOf" srcId="{83C3BF91-2A98-F54B-A4C9-C3D32127D91B}" destId="{A7C823CE-733E-F54C-975B-6ACDFC88AB4B}" srcOrd="0" destOrd="0" presId="urn:microsoft.com/office/officeart/2005/8/layout/hierarchy3"/>
    <dgm:cxn modelId="{C60F0B2D-5F97-4448-8877-C16A9F2925E5}" type="presOf" srcId="{BAC78097-F8C0-304E-AB17-ECF2F4960DB9}" destId="{5CAAC3CF-B04F-394F-8704-BFA1137B933F}" srcOrd="0" destOrd="0" presId="urn:microsoft.com/office/officeart/2005/8/layout/hierarchy3"/>
    <dgm:cxn modelId="{CD70132D-6013-F640-A7E7-363DBAB4C060}" type="presOf" srcId="{E1AD38EA-F2AF-2348-81EA-92D2A84E7C85}" destId="{EA312127-3CE4-5145-99A9-B033D66984AA}" srcOrd="0" destOrd="0" presId="urn:microsoft.com/office/officeart/2005/8/layout/hierarchy3"/>
    <dgm:cxn modelId="{E4CDFA36-E046-5341-812D-D1472106F5C3}" srcId="{E1AD38EA-F2AF-2348-81EA-92D2A84E7C85}" destId="{7B545E7E-FC8D-CB4B-86BB-3B747833F9FC}" srcOrd="2" destOrd="0" parTransId="{09442BAD-029C-BF4C-A4E4-315CE540CCD4}" sibTransId="{9F6AB9B7-5728-AA46-892F-945B8100D904}"/>
    <dgm:cxn modelId="{63D14B38-008E-454D-A47B-B5CCD6348006}" type="presOf" srcId="{A86F5CCC-6955-3146-8B2D-CD95F1558AF3}" destId="{25E17257-7838-444B-B91F-7008543C3927}" srcOrd="0" destOrd="0" presId="urn:microsoft.com/office/officeart/2005/8/layout/hierarchy3"/>
    <dgm:cxn modelId="{268B7238-373E-694A-8C0A-DA2119B236A0}" type="presOf" srcId="{F546E67C-0DEE-514D-9CED-4AEA0DE71335}" destId="{E31D07E8-1C41-6845-A6BC-1105262579F0}" srcOrd="0" destOrd="0" presId="urn:microsoft.com/office/officeart/2005/8/layout/hierarchy3"/>
    <dgm:cxn modelId="{54D2C43A-AA13-BB4C-963D-428F3ACA1364}" type="presOf" srcId="{F546E67C-0DEE-514D-9CED-4AEA0DE71335}" destId="{9EF13299-A4BA-AD40-A805-C60512958752}" srcOrd="1" destOrd="0" presId="urn:microsoft.com/office/officeart/2005/8/layout/hierarchy3"/>
    <dgm:cxn modelId="{1FA13A3D-B65A-3246-9012-87CC0BCD760D}" type="presOf" srcId="{01B7F4F8-324F-5B4E-8A47-764BCA7832A9}" destId="{803279E4-A805-1C44-B099-C741CFD2DE4E}" srcOrd="0" destOrd="0" presId="urn:microsoft.com/office/officeart/2005/8/layout/hierarchy3"/>
    <dgm:cxn modelId="{E2D00A62-A35E-3B48-BA42-354A09A4596F}" srcId="{DA37A734-D354-104F-9A18-332582C5F358}" destId="{C3754B67-8352-2942-AFD7-595911235DC7}" srcOrd="1" destOrd="0" parTransId="{30D6994B-D95C-EF48-99F0-BF2346296FB9}" sibTransId="{8FEAD1BF-6827-6047-8CDA-C84EB68B4CF8}"/>
    <dgm:cxn modelId="{41EA4B64-C198-244D-84D5-75FF662BEE62}" type="presOf" srcId="{8D782091-C505-074B-9651-6EC582D44488}" destId="{68056031-ADCA-9F42-A5B3-5AD7A9A1F083}" srcOrd="0" destOrd="0" presId="urn:microsoft.com/office/officeart/2005/8/layout/hierarchy3"/>
    <dgm:cxn modelId="{DF87CE64-42A7-1448-A420-013506BD0418}" type="presOf" srcId="{99216138-D5C2-C34D-BE3D-9DB8603D2B41}" destId="{39651FC9-08C3-E24A-8FB1-5017A8C22849}" srcOrd="0" destOrd="0" presId="urn:microsoft.com/office/officeart/2005/8/layout/hierarchy3"/>
    <dgm:cxn modelId="{1D6CFE66-271F-054F-BF15-7A98E2E4F341}" type="presOf" srcId="{85BC28C3-04A7-7F4F-AE0B-2E0F912A887E}" destId="{A61009CE-0D1C-CD4B-A141-BF8861F8B1E8}" srcOrd="0" destOrd="0" presId="urn:microsoft.com/office/officeart/2005/8/layout/hierarchy3"/>
    <dgm:cxn modelId="{5B341C69-E06E-4F4A-BF65-E44E888284F6}" srcId="{F546E67C-0DEE-514D-9CED-4AEA0DE71335}" destId="{85BC28C3-04A7-7F4F-AE0B-2E0F912A887E}" srcOrd="2" destOrd="0" parTransId="{0C59A3B4-416F-254A-A054-FF8E74A2733A}" sibTransId="{12C6D544-CAA8-D148-89C6-4272A503E641}"/>
    <dgm:cxn modelId="{9834764A-1397-AC49-A2EE-FDDBCDA36BDB}" srcId="{8E660C41-40FB-C64C-B079-AD0A8D77265D}" destId="{F546E67C-0DEE-514D-9CED-4AEA0DE71335}" srcOrd="1" destOrd="0" parTransId="{341B2C0D-3CA0-AB4F-83EF-E6B33C4C2F21}" sibTransId="{825C52DF-9382-1D43-8A04-B047D3867D2D}"/>
    <dgm:cxn modelId="{A01D9E6C-4B19-D346-8C79-26FA2006B0CC}" srcId="{E1AD38EA-F2AF-2348-81EA-92D2A84E7C85}" destId="{99216138-D5C2-C34D-BE3D-9DB8603D2B41}" srcOrd="1" destOrd="0" parTransId="{CF57A00B-CBE9-4940-B0D7-EA97A5B2ADE8}" sibTransId="{ECAE6548-4DDF-2445-8680-9E533135ABDE}"/>
    <dgm:cxn modelId="{EC89AC6E-A88B-5342-98A7-069A280DBD1D}" type="presOf" srcId="{3BD94E42-702F-A24D-B4AB-526734D5A992}" destId="{F2EA3209-04EC-4B43-A6B8-618F0B34367B}" srcOrd="0" destOrd="0" presId="urn:microsoft.com/office/officeart/2005/8/layout/hierarchy3"/>
    <dgm:cxn modelId="{46BE4C6F-66C1-E94A-96DF-29B3C6907658}" type="presOf" srcId="{DA37A734-D354-104F-9A18-332582C5F358}" destId="{EB74DF83-A7E1-1949-BFB3-83AA676D880F}" srcOrd="1" destOrd="0" presId="urn:microsoft.com/office/officeart/2005/8/layout/hierarchy3"/>
    <dgm:cxn modelId="{B79AEE53-A2D5-C943-AD7F-9A59CDEA9BAF}" type="presOf" srcId="{2A151A89-7370-EF4B-A972-60A4921E3B6C}" destId="{C4BC7659-330F-9540-BB8A-6D7D1602351E}" srcOrd="0" destOrd="0" presId="urn:microsoft.com/office/officeart/2005/8/layout/hierarchy3"/>
    <dgm:cxn modelId="{743A0D55-0FCF-554C-A55F-78E52ECBB714}" type="presOf" srcId="{36F30ECF-C93E-B645-B082-D6A276532F0D}" destId="{B87A49AA-97A2-D147-8ED6-4DB45E736D97}" srcOrd="0" destOrd="0" presId="urn:microsoft.com/office/officeart/2005/8/layout/hierarchy3"/>
    <dgm:cxn modelId="{29184E7C-584D-1941-BC61-FC6C90B0F56C}" type="presOf" srcId="{3C656D60-99C9-8545-AC47-0B995029F875}" destId="{A899306C-4A39-7145-8B08-0333EEB42313}" srcOrd="0" destOrd="0" presId="urn:microsoft.com/office/officeart/2005/8/layout/hierarchy3"/>
    <dgm:cxn modelId="{2A81817E-7927-674D-B607-690F9395B287}" srcId="{F546E67C-0DEE-514D-9CED-4AEA0DE71335}" destId="{3F902EB7-0845-C049-B4EA-B59B7DDF2205}" srcOrd="3" destOrd="0" parTransId="{8D782091-C505-074B-9651-6EC582D44488}" sibTransId="{F5008731-F79C-5A4A-8FA7-7D1B55C5E8A3}"/>
    <dgm:cxn modelId="{40983E80-454A-AC40-9BCB-27435A3F165B}" type="presOf" srcId="{30D6994B-D95C-EF48-99F0-BF2346296FB9}" destId="{E3BAD4F8-B2E1-674F-9803-722A59365115}" srcOrd="0" destOrd="0" presId="urn:microsoft.com/office/officeart/2005/8/layout/hierarchy3"/>
    <dgm:cxn modelId="{03FEC683-1283-2240-BB05-3520CA2803DB}" type="presOf" srcId="{DA37A734-D354-104F-9A18-332582C5F358}" destId="{53AE0F28-6E1F-5C4C-B6C1-F0B282D8595B}" srcOrd="0" destOrd="0" presId="urn:microsoft.com/office/officeart/2005/8/layout/hierarchy3"/>
    <dgm:cxn modelId="{57D7478C-B637-EE41-AE84-82968A620C70}" type="presOf" srcId="{3F902EB7-0845-C049-B4EA-B59B7DDF2205}" destId="{AC52AA3D-F981-D144-821E-05910AA67F76}" srcOrd="0" destOrd="0" presId="urn:microsoft.com/office/officeart/2005/8/layout/hierarchy3"/>
    <dgm:cxn modelId="{1521F38E-3018-A441-8502-753BF3A6A3F6}" type="presOf" srcId="{2D378B3D-5354-3A4A-B26D-DE5C68C5B57E}" destId="{EEE5D000-829E-4C4E-BC3A-928A3A4916F5}" srcOrd="0" destOrd="0" presId="urn:microsoft.com/office/officeart/2005/8/layout/hierarchy3"/>
    <dgm:cxn modelId="{628CFC93-E1C2-2F41-A8F3-87798BB98071}" srcId="{DA37A734-D354-104F-9A18-332582C5F358}" destId="{ABEEAF3C-B997-A140-BBEE-89E0838EF779}" srcOrd="2" destOrd="0" parTransId="{9F66AD64-B4A4-5342-8CE0-9CD5800B01A2}" sibTransId="{086BADBA-C723-2041-B5D5-BD59A3099819}"/>
    <dgm:cxn modelId="{5644EF97-B336-1645-8944-A15E93A54B6D}" type="presOf" srcId="{72FD7D17-977F-B94A-9955-FE3C3060D469}" destId="{CD0DFA53-5D1A-E74E-99A6-B682A8DB2628}" srcOrd="0" destOrd="0" presId="urn:microsoft.com/office/officeart/2005/8/layout/hierarchy3"/>
    <dgm:cxn modelId="{C84A6FA2-FD4F-5245-968B-AC220F1C1EC2}" srcId="{F546E67C-0DEE-514D-9CED-4AEA0DE71335}" destId="{30EDF988-590F-694F-BC0A-E9E0F0771F1C}" srcOrd="0" destOrd="0" parTransId="{79D1CC66-2CED-9A4C-BD9E-EAF766B9E428}" sibTransId="{E027E3D5-FE5B-1544-A450-5AFF9D0F8169}"/>
    <dgm:cxn modelId="{1B338BA7-C801-3242-BE64-6723DFD8A7C0}" srcId="{3BD94E42-702F-A24D-B4AB-526734D5A992}" destId="{8498109F-7AC6-7847-A370-35BF5750B8BC}" srcOrd="1" destOrd="0" parTransId="{F137CC53-DF4A-8C4A-AB69-A5B4B0EC742B}" sibTransId="{38D28111-8364-3C4D-B2C1-1AFB99152D15}"/>
    <dgm:cxn modelId="{1181B4A7-E12E-E44E-BFE2-75E4A019E1F2}" type="presOf" srcId="{38BFCC77-7016-8245-BB58-16642F63556E}" destId="{25C1F394-6D7E-5640-B6E3-0E4E1FB81399}" srcOrd="0" destOrd="0" presId="urn:microsoft.com/office/officeart/2005/8/layout/hierarchy3"/>
    <dgm:cxn modelId="{4EB41EAC-5097-7C4D-B40F-6D4A95017340}" type="presOf" srcId="{7B545E7E-FC8D-CB4B-86BB-3B747833F9FC}" destId="{1054915B-21F5-0A4F-B13C-DBC1F774A063}" srcOrd="0" destOrd="0" presId="urn:microsoft.com/office/officeart/2005/8/layout/hierarchy3"/>
    <dgm:cxn modelId="{800069AD-0F31-1947-916F-7330A7587F01}" type="presOf" srcId="{EA971034-A87B-0246-978D-3C025AC8D166}" destId="{DEDA219E-D163-0D45-B112-588F898F8190}" srcOrd="0" destOrd="0" presId="urn:microsoft.com/office/officeart/2005/8/layout/hierarchy3"/>
    <dgm:cxn modelId="{018B07B1-2736-6E4F-881E-FF55B7E5E9FE}" type="presOf" srcId="{C3754B67-8352-2942-AFD7-595911235DC7}" destId="{F775AB5E-94BA-8C46-B3BB-25B223A7F075}" srcOrd="0" destOrd="0" presId="urn:microsoft.com/office/officeart/2005/8/layout/hierarchy3"/>
    <dgm:cxn modelId="{E51C6FB5-E95A-284C-B6DF-71BB89E2264A}" type="presOf" srcId="{63165286-237F-7E4D-94EC-1171DCBF3121}" destId="{596B43B2-F900-9C45-94F8-65D6D6D8D223}" srcOrd="0" destOrd="0" presId="urn:microsoft.com/office/officeart/2005/8/layout/hierarchy3"/>
    <dgm:cxn modelId="{090CFCB6-7656-0841-B3C0-2D069ACAA98B}" srcId="{E1AD38EA-F2AF-2348-81EA-92D2A84E7C85}" destId="{C9C25974-7BB8-3C4D-A45C-C5568E65F076}" srcOrd="0" destOrd="0" parTransId="{A86F5CCC-6955-3146-8B2D-CD95F1558AF3}" sibTransId="{B1FA944A-0A48-E24E-88F5-043F780A64DB}"/>
    <dgm:cxn modelId="{7151CFB7-05E9-DA48-8540-491E65DA2971}" type="presOf" srcId="{CF57A00B-CBE9-4940-B0D7-EA97A5B2ADE8}" destId="{8B1E2830-20A8-2D49-8BE6-405A8BA234FA}" srcOrd="0" destOrd="0" presId="urn:microsoft.com/office/officeart/2005/8/layout/hierarchy3"/>
    <dgm:cxn modelId="{BCA250BA-485D-2C42-85EE-68CB9BA894E3}" srcId="{8E660C41-40FB-C64C-B079-AD0A8D77265D}" destId="{3BD94E42-702F-A24D-B4AB-526734D5A992}" srcOrd="3" destOrd="0" parTransId="{038A48AE-A7D7-5647-8EBC-8ACA66211E6C}" sibTransId="{02F31042-EF24-1C46-994A-4CF0EE39AA94}"/>
    <dgm:cxn modelId="{6A7B7BC0-0850-774E-9B87-F7D2CAC68557}" srcId="{E1AD38EA-F2AF-2348-81EA-92D2A84E7C85}" destId="{02303D48-3019-064B-BAAE-0F28C3F4F2C4}" srcOrd="3" destOrd="0" parTransId="{3C656D60-99C9-8545-AC47-0B995029F875}" sibTransId="{CDB7169F-F9F1-404D-B47E-9E61D5167430}"/>
    <dgm:cxn modelId="{E2168CC1-57A2-AA43-8752-D2975E4B2BB3}" srcId="{DA37A734-D354-104F-9A18-332582C5F358}" destId="{38BFCC77-7016-8245-BB58-16642F63556E}" srcOrd="0" destOrd="0" parTransId="{83C3BF91-2A98-F54B-A4C9-C3D32127D91B}" sibTransId="{921AD395-3C97-AD44-A066-967BB66F09D1}"/>
    <dgm:cxn modelId="{760A65C8-01DB-C149-8A50-780EB30C916B}" type="presOf" srcId="{79D1CC66-2CED-9A4C-BD9E-EAF766B9E428}" destId="{071F7561-3187-8B4D-B4A3-DD3F3DF70B42}" srcOrd="0" destOrd="0" presId="urn:microsoft.com/office/officeart/2005/8/layout/hierarchy3"/>
    <dgm:cxn modelId="{1AECE9CA-0DF5-D84A-B675-EA9D457FC416}" srcId="{F546E67C-0DEE-514D-9CED-4AEA0DE71335}" destId="{2D378B3D-5354-3A4A-B26D-DE5C68C5B57E}" srcOrd="1" destOrd="0" parTransId="{36F30ECF-C93E-B645-B082-D6A276532F0D}" sibTransId="{7AD4E278-FC42-514C-844D-58C8CA5B3185}"/>
    <dgm:cxn modelId="{1C07C5CE-63A8-3946-A8ED-EE4844C83FFD}" type="presOf" srcId="{E1AD38EA-F2AF-2348-81EA-92D2A84E7C85}" destId="{35DDD9AC-026D-854E-A72F-3C1E039DFBBF}" srcOrd="1" destOrd="0" presId="urn:microsoft.com/office/officeart/2005/8/layout/hierarchy3"/>
    <dgm:cxn modelId="{0C6358D0-3C58-CE45-9FCD-21A85152E897}" type="presOf" srcId="{8498109F-7AC6-7847-A370-35BF5750B8BC}" destId="{8196D808-A670-7C42-A2ED-BB37F65DE7FA}" srcOrd="0" destOrd="0" presId="urn:microsoft.com/office/officeart/2005/8/layout/hierarchy3"/>
    <dgm:cxn modelId="{8845E1D3-9F89-2E4D-A597-9EDF23A51803}" srcId="{3BD94E42-702F-A24D-B4AB-526734D5A992}" destId="{D91FC585-E40F-F540-A08A-E7DE078E4ACD}" srcOrd="2" destOrd="0" parTransId="{BAC78097-F8C0-304E-AB17-ECF2F4960DB9}" sibTransId="{4F45FACE-9B6F-D24D-A931-9C98CBA74832}"/>
    <dgm:cxn modelId="{A96589D4-6E62-1445-8608-E3A162464271}" srcId="{8E660C41-40FB-C64C-B079-AD0A8D77265D}" destId="{DA37A734-D354-104F-9A18-332582C5F358}" srcOrd="0" destOrd="0" parTransId="{DF0EADF5-65ED-3242-A852-25A6FBF52EE0}" sibTransId="{E45D24C8-B57D-174F-B119-11FE84166BCA}"/>
    <dgm:cxn modelId="{C14D27DD-1463-9049-A3B8-342C5E8DC204}" srcId="{3BD94E42-702F-A24D-B4AB-526734D5A992}" destId="{72FD7D17-977F-B94A-9955-FE3C3060D469}" srcOrd="3" destOrd="0" parTransId="{557F97E3-63A6-2A49-A6E1-12278662AD93}" sibTransId="{E8C442CE-E49A-CA41-91E2-A8BC9F65EEEE}"/>
    <dgm:cxn modelId="{E131ACE0-45E0-094E-8478-83E6AB459522}" type="presOf" srcId="{F137CC53-DF4A-8C4A-AB69-A5B4B0EC742B}" destId="{A49E8A17-37DE-504E-8E43-BBEA1586C7BD}" srcOrd="0" destOrd="0" presId="urn:microsoft.com/office/officeart/2005/8/layout/hierarchy3"/>
    <dgm:cxn modelId="{E670C9E0-4FD5-084A-9BB5-8E7A7BF7ABAF}" type="presOf" srcId="{0C59A3B4-416F-254A-A054-FF8E74A2733A}" destId="{C78027DF-0AE2-D043-B7AE-51A675497A71}" srcOrd="0" destOrd="0" presId="urn:microsoft.com/office/officeart/2005/8/layout/hierarchy3"/>
    <dgm:cxn modelId="{49F568E3-A214-A34A-9A5E-DFC721C143F6}" type="presOf" srcId="{D91FC585-E40F-F540-A08A-E7DE078E4ACD}" destId="{AC54254F-F89B-F446-A9F5-C07816F32C61}" srcOrd="0" destOrd="0" presId="urn:microsoft.com/office/officeart/2005/8/layout/hierarchy3"/>
    <dgm:cxn modelId="{E674C2E7-D2A7-204C-8A04-35C9C0BD4B9F}" type="presOf" srcId="{C9C25974-7BB8-3C4D-A45C-C5568E65F076}" destId="{4AA0169B-A465-6440-8133-07B7F965E5F9}" srcOrd="0" destOrd="0" presId="urn:microsoft.com/office/officeart/2005/8/layout/hierarchy3"/>
    <dgm:cxn modelId="{9293EAE9-1521-1D46-B06A-D73D193CB8BF}" type="presOf" srcId="{09442BAD-029C-BF4C-A4E4-315CE540CCD4}" destId="{391406C8-4F9D-B049-92A0-7781B63F5FB9}" srcOrd="0" destOrd="0" presId="urn:microsoft.com/office/officeart/2005/8/layout/hierarchy3"/>
    <dgm:cxn modelId="{10D009F3-906D-F343-AF7F-8415CC654A9D}" type="presOf" srcId="{ABEEAF3C-B997-A140-BBEE-89E0838EF779}" destId="{94731633-AD2E-4D4F-A723-B2EDFB525629}" srcOrd="0" destOrd="0" presId="urn:microsoft.com/office/officeart/2005/8/layout/hierarchy3"/>
    <dgm:cxn modelId="{683F026B-7B0F-F84E-83A1-265609F5BACA}" type="presParOf" srcId="{414D81AD-D50C-9149-A938-EED17E0EC7CE}" destId="{D983D042-1AF9-1648-B9E3-AE2D028BAD9F}" srcOrd="0" destOrd="0" presId="urn:microsoft.com/office/officeart/2005/8/layout/hierarchy3"/>
    <dgm:cxn modelId="{2810B64D-F618-3E47-B940-B84CD80894B5}" type="presParOf" srcId="{D983D042-1AF9-1648-B9E3-AE2D028BAD9F}" destId="{FA37E0E5-C90D-5A40-BC1A-8FA30AB47750}" srcOrd="0" destOrd="0" presId="urn:microsoft.com/office/officeart/2005/8/layout/hierarchy3"/>
    <dgm:cxn modelId="{6B7475D5-5E48-0A44-97C3-6DF42CF78CA1}" type="presParOf" srcId="{FA37E0E5-C90D-5A40-BC1A-8FA30AB47750}" destId="{53AE0F28-6E1F-5C4C-B6C1-F0B282D8595B}" srcOrd="0" destOrd="0" presId="urn:microsoft.com/office/officeart/2005/8/layout/hierarchy3"/>
    <dgm:cxn modelId="{83AAF998-E31C-9F43-8D8A-3BC4154EF31B}" type="presParOf" srcId="{FA37E0E5-C90D-5A40-BC1A-8FA30AB47750}" destId="{EB74DF83-A7E1-1949-BFB3-83AA676D880F}" srcOrd="1" destOrd="0" presId="urn:microsoft.com/office/officeart/2005/8/layout/hierarchy3"/>
    <dgm:cxn modelId="{08FA0BE6-82AF-FD42-93DA-6974BFA58A51}" type="presParOf" srcId="{D983D042-1AF9-1648-B9E3-AE2D028BAD9F}" destId="{F5E1F1FD-06B3-B847-879C-E0AB429EA5FE}" srcOrd="1" destOrd="0" presId="urn:microsoft.com/office/officeart/2005/8/layout/hierarchy3"/>
    <dgm:cxn modelId="{3147FF01-F50B-8D40-972B-85AE4A1DAC07}" type="presParOf" srcId="{F5E1F1FD-06B3-B847-879C-E0AB429EA5FE}" destId="{A7C823CE-733E-F54C-975B-6ACDFC88AB4B}" srcOrd="0" destOrd="0" presId="urn:microsoft.com/office/officeart/2005/8/layout/hierarchy3"/>
    <dgm:cxn modelId="{54B90355-8590-DE45-A7F6-933BD1633ADE}" type="presParOf" srcId="{F5E1F1FD-06B3-B847-879C-E0AB429EA5FE}" destId="{25C1F394-6D7E-5640-B6E3-0E4E1FB81399}" srcOrd="1" destOrd="0" presId="urn:microsoft.com/office/officeart/2005/8/layout/hierarchy3"/>
    <dgm:cxn modelId="{918E593F-0745-C445-8499-E438BEADC810}" type="presParOf" srcId="{F5E1F1FD-06B3-B847-879C-E0AB429EA5FE}" destId="{E3BAD4F8-B2E1-674F-9803-722A59365115}" srcOrd="2" destOrd="0" presId="urn:microsoft.com/office/officeart/2005/8/layout/hierarchy3"/>
    <dgm:cxn modelId="{1469A5C5-935C-6C4C-A691-8A11F6890B51}" type="presParOf" srcId="{F5E1F1FD-06B3-B847-879C-E0AB429EA5FE}" destId="{F775AB5E-94BA-8C46-B3BB-25B223A7F075}" srcOrd="3" destOrd="0" presId="urn:microsoft.com/office/officeart/2005/8/layout/hierarchy3"/>
    <dgm:cxn modelId="{DAB87DA5-5C0A-4E41-8719-6AA7ED1B5E13}" type="presParOf" srcId="{F5E1F1FD-06B3-B847-879C-E0AB429EA5FE}" destId="{EDF0D442-7D5D-1F49-8D2A-BB52BFA692EB}" srcOrd="4" destOrd="0" presId="urn:microsoft.com/office/officeart/2005/8/layout/hierarchy3"/>
    <dgm:cxn modelId="{9FA3B833-7C5A-8E44-BB45-D1A9F7251839}" type="presParOf" srcId="{F5E1F1FD-06B3-B847-879C-E0AB429EA5FE}" destId="{94731633-AD2E-4D4F-A723-B2EDFB525629}" srcOrd="5" destOrd="0" presId="urn:microsoft.com/office/officeart/2005/8/layout/hierarchy3"/>
    <dgm:cxn modelId="{77E1B64A-28BD-3F4D-82D0-58AA8E544239}" type="presParOf" srcId="{414D81AD-D50C-9149-A938-EED17E0EC7CE}" destId="{3278685C-5721-CD4D-9962-4EF41AD1368C}" srcOrd="1" destOrd="0" presId="urn:microsoft.com/office/officeart/2005/8/layout/hierarchy3"/>
    <dgm:cxn modelId="{BB315B66-4BD3-9B4C-A7FE-E87236F47AC1}" type="presParOf" srcId="{3278685C-5721-CD4D-9962-4EF41AD1368C}" destId="{6DFB887F-58E2-394C-87A0-A3759D89067C}" srcOrd="0" destOrd="0" presId="urn:microsoft.com/office/officeart/2005/8/layout/hierarchy3"/>
    <dgm:cxn modelId="{3D73D85C-9B4D-8249-A977-2EB849FEE521}" type="presParOf" srcId="{6DFB887F-58E2-394C-87A0-A3759D89067C}" destId="{E31D07E8-1C41-6845-A6BC-1105262579F0}" srcOrd="0" destOrd="0" presId="urn:microsoft.com/office/officeart/2005/8/layout/hierarchy3"/>
    <dgm:cxn modelId="{E0572F42-F2A4-A24A-8153-A7883BC0A714}" type="presParOf" srcId="{6DFB887F-58E2-394C-87A0-A3759D89067C}" destId="{9EF13299-A4BA-AD40-A805-C60512958752}" srcOrd="1" destOrd="0" presId="urn:microsoft.com/office/officeart/2005/8/layout/hierarchy3"/>
    <dgm:cxn modelId="{CD2654DA-F6D3-A849-BE58-5AFB0CBC7D8B}" type="presParOf" srcId="{3278685C-5721-CD4D-9962-4EF41AD1368C}" destId="{42EBB59C-B7E3-7649-A309-D0656DD53BE6}" srcOrd="1" destOrd="0" presId="urn:microsoft.com/office/officeart/2005/8/layout/hierarchy3"/>
    <dgm:cxn modelId="{F417D6A6-3663-1149-96C6-C76DE753CCDF}" type="presParOf" srcId="{42EBB59C-B7E3-7649-A309-D0656DD53BE6}" destId="{071F7561-3187-8B4D-B4A3-DD3F3DF70B42}" srcOrd="0" destOrd="0" presId="urn:microsoft.com/office/officeart/2005/8/layout/hierarchy3"/>
    <dgm:cxn modelId="{7C11BAFA-7291-6147-A107-32744A451899}" type="presParOf" srcId="{42EBB59C-B7E3-7649-A309-D0656DD53BE6}" destId="{F1AA2AB4-F86E-BB49-98D7-9CED96316A18}" srcOrd="1" destOrd="0" presId="urn:microsoft.com/office/officeart/2005/8/layout/hierarchy3"/>
    <dgm:cxn modelId="{999E4CCC-9721-6547-998B-E6CB30A24816}" type="presParOf" srcId="{42EBB59C-B7E3-7649-A309-D0656DD53BE6}" destId="{B87A49AA-97A2-D147-8ED6-4DB45E736D97}" srcOrd="2" destOrd="0" presId="urn:microsoft.com/office/officeart/2005/8/layout/hierarchy3"/>
    <dgm:cxn modelId="{75E1F2BE-6927-C448-8889-FC3D64684432}" type="presParOf" srcId="{42EBB59C-B7E3-7649-A309-D0656DD53BE6}" destId="{EEE5D000-829E-4C4E-BC3A-928A3A4916F5}" srcOrd="3" destOrd="0" presId="urn:microsoft.com/office/officeart/2005/8/layout/hierarchy3"/>
    <dgm:cxn modelId="{10FDD194-E059-BD4E-BA59-A600B9C6749D}" type="presParOf" srcId="{42EBB59C-B7E3-7649-A309-D0656DD53BE6}" destId="{C78027DF-0AE2-D043-B7AE-51A675497A71}" srcOrd="4" destOrd="0" presId="urn:microsoft.com/office/officeart/2005/8/layout/hierarchy3"/>
    <dgm:cxn modelId="{9AB553F7-FAAA-CF41-8202-A72B82892888}" type="presParOf" srcId="{42EBB59C-B7E3-7649-A309-D0656DD53BE6}" destId="{A61009CE-0D1C-CD4B-A141-BF8861F8B1E8}" srcOrd="5" destOrd="0" presId="urn:microsoft.com/office/officeart/2005/8/layout/hierarchy3"/>
    <dgm:cxn modelId="{A8465CB8-182B-5E4A-BF8C-4DC60F562C66}" type="presParOf" srcId="{42EBB59C-B7E3-7649-A309-D0656DD53BE6}" destId="{68056031-ADCA-9F42-A5B3-5AD7A9A1F083}" srcOrd="6" destOrd="0" presId="urn:microsoft.com/office/officeart/2005/8/layout/hierarchy3"/>
    <dgm:cxn modelId="{7BA13B90-1D06-A343-8526-0838E506AF2D}" type="presParOf" srcId="{42EBB59C-B7E3-7649-A309-D0656DD53BE6}" destId="{AC52AA3D-F981-D144-821E-05910AA67F76}" srcOrd="7" destOrd="0" presId="urn:microsoft.com/office/officeart/2005/8/layout/hierarchy3"/>
    <dgm:cxn modelId="{61930CCA-E8AD-7A4F-A070-9BC86236745C}" type="presParOf" srcId="{414D81AD-D50C-9149-A938-EED17E0EC7CE}" destId="{25E457FE-F0F4-FB40-8CB3-AB2C72309F49}" srcOrd="2" destOrd="0" presId="urn:microsoft.com/office/officeart/2005/8/layout/hierarchy3"/>
    <dgm:cxn modelId="{71736392-F545-2C4C-ACB6-FF67344D3D6C}" type="presParOf" srcId="{25E457FE-F0F4-FB40-8CB3-AB2C72309F49}" destId="{A3E46446-9D52-CC41-9BD1-4CB112B5FDC6}" srcOrd="0" destOrd="0" presId="urn:microsoft.com/office/officeart/2005/8/layout/hierarchy3"/>
    <dgm:cxn modelId="{E804819F-E3CA-8D40-BE7F-F1A4F07F7CFC}" type="presParOf" srcId="{A3E46446-9D52-CC41-9BD1-4CB112B5FDC6}" destId="{EA312127-3CE4-5145-99A9-B033D66984AA}" srcOrd="0" destOrd="0" presId="urn:microsoft.com/office/officeart/2005/8/layout/hierarchy3"/>
    <dgm:cxn modelId="{1DB8DE82-578F-2E4D-BCEB-6871FF7585C3}" type="presParOf" srcId="{A3E46446-9D52-CC41-9BD1-4CB112B5FDC6}" destId="{35DDD9AC-026D-854E-A72F-3C1E039DFBBF}" srcOrd="1" destOrd="0" presId="urn:microsoft.com/office/officeart/2005/8/layout/hierarchy3"/>
    <dgm:cxn modelId="{EE9E8F03-4CF4-1240-9F3E-BDA9D3E65B50}" type="presParOf" srcId="{25E457FE-F0F4-FB40-8CB3-AB2C72309F49}" destId="{F47E6B5F-E546-F14E-B9FA-14530DDC3F69}" srcOrd="1" destOrd="0" presId="urn:microsoft.com/office/officeart/2005/8/layout/hierarchy3"/>
    <dgm:cxn modelId="{40FD46D7-9B17-6F40-A69A-6C472CC9A748}" type="presParOf" srcId="{F47E6B5F-E546-F14E-B9FA-14530DDC3F69}" destId="{25E17257-7838-444B-B91F-7008543C3927}" srcOrd="0" destOrd="0" presId="urn:microsoft.com/office/officeart/2005/8/layout/hierarchy3"/>
    <dgm:cxn modelId="{70B0CCB2-A867-4A40-8E0E-0B32B18DC3AA}" type="presParOf" srcId="{F47E6B5F-E546-F14E-B9FA-14530DDC3F69}" destId="{4AA0169B-A465-6440-8133-07B7F965E5F9}" srcOrd="1" destOrd="0" presId="urn:microsoft.com/office/officeart/2005/8/layout/hierarchy3"/>
    <dgm:cxn modelId="{6B38CF78-3E49-7D40-A6F8-F661889175EF}" type="presParOf" srcId="{F47E6B5F-E546-F14E-B9FA-14530DDC3F69}" destId="{8B1E2830-20A8-2D49-8BE6-405A8BA234FA}" srcOrd="2" destOrd="0" presId="urn:microsoft.com/office/officeart/2005/8/layout/hierarchy3"/>
    <dgm:cxn modelId="{3189C100-D9E6-094C-8327-1CC75C8BAD61}" type="presParOf" srcId="{F47E6B5F-E546-F14E-B9FA-14530DDC3F69}" destId="{39651FC9-08C3-E24A-8FB1-5017A8C22849}" srcOrd="3" destOrd="0" presId="urn:microsoft.com/office/officeart/2005/8/layout/hierarchy3"/>
    <dgm:cxn modelId="{6528A3BC-B9B4-1F43-A0F8-ACAA8A752FEA}" type="presParOf" srcId="{F47E6B5F-E546-F14E-B9FA-14530DDC3F69}" destId="{391406C8-4F9D-B049-92A0-7781B63F5FB9}" srcOrd="4" destOrd="0" presId="urn:microsoft.com/office/officeart/2005/8/layout/hierarchy3"/>
    <dgm:cxn modelId="{58A9E0B5-F050-1B47-B845-02AF19B2C097}" type="presParOf" srcId="{F47E6B5F-E546-F14E-B9FA-14530DDC3F69}" destId="{1054915B-21F5-0A4F-B13C-DBC1F774A063}" srcOrd="5" destOrd="0" presId="urn:microsoft.com/office/officeart/2005/8/layout/hierarchy3"/>
    <dgm:cxn modelId="{F722AB5E-E654-6E42-88D4-3042112AD7C7}" type="presParOf" srcId="{F47E6B5F-E546-F14E-B9FA-14530DDC3F69}" destId="{A899306C-4A39-7145-8B08-0333EEB42313}" srcOrd="6" destOrd="0" presId="urn:microsoft.com/office/officeart/2005/8/layout/hierarchy3"/>
    <dgm:cxn modelId="{CA7BD52D-A87F-9B4C-B188-978F9F2ACB0C}" type="presParOf" srcId="{F47E6B5F-E546-F14E-B9FA-14530DDC3F69}" destId="{8310ADFC-9F36-0B49-8332-506558AE465F}" srcOrd="7" destOrd="0" presId="urn:microsoft.com/office/officeart/2005/8/layout/hierarchy3"/>
    <dgm:cxn modelId="{07D03BD6-F2E6-E547-9E4F-6F0C5CA47ED9}" type="presParOf" srcId="{414D81AD-D50C-9149-A938-EED17E0EC7CE}" destId="{F41777B0-6490-5644-A74B-24D7FA566A4C}" srcOrd="3" destOrd="0" presId="urn:microsoft.com/office/officeart/2005/8/layout/hierarchy3"/>
    <dgm:cxn modelId="{886088AF-B1DE-344B-B354-C0DF5768FE71}" type="presParOf" srcId="{F41777B0-6490-5644-A74B-24D7FA566A4C}" destId="{4F7F3538-4144-A249-ADD1-3AAA5CC8A73B}" srcOrd="0" destOrd="0" presId="urn:microsoft.com/office/officeart/2005/8/layout/hierarchy3"/>
    <dgm:cxn modelId="{C967D99A-66B1-AD40-B45C-9E96150C2989}" type="presParOf" srcId="{4F7F3538-4144-A249-ADD1-3AAA5CC8A73B}" destId="{F2EA3209-04EC-4B43-A6B8-618F0B34367B}" srcOrd="0" destOrd="0" presId="urn:microsoft.com/office/officeart/2005/8/layout/hierarchy3"/>
    <dgm:cxn modelId="{24701C8E-F256-5246-A23A-219A10E202CA}" type="presParOf" srcId="{4F7F3538-4144-A249-ADD1-3AAA5CC8A73B}" destId="{45C5C5BD-EB9F-6F41-8B6B-435DA313BC54}" srcOrd="1" destOrd="0" presId="urn:microsoft.com/office/officeart/2005/8/layout/hierarchy3"/>
    <dgm:cxn modelId="{3DE47F9D-8B04-5340-BD59-F050B9D76114}" type="presParOf" srcId="{F41777B0-6490-5644-A74B-24D7FA566A4C}" destId="{80D8FC74-2A22-CB44-B489-62E8E5DFB1DB}" srcOrd="1" destOrd="0" presId="urn:microsoft.com/office/officeart/2005/8/layout/hierarchy3"/>
    <dgm:cxn modelId="{4C1475ED-AA12-8F4D-B695-46B610839BE1}" type="presParOf" srcId="{80D8FC74-2A22-CB44-B489-62E8E5DFB1DB}" destId="{803279E4-A805-1C44-B099-C741CFD2DE4E}" srcOrd="0" destOrd="0" presId="urn:microsoft.com/office/officeart/2005/8/layout/hierarchy3"/>
    <dgm:cxn modelId="{619893FE-3762-784C-9A1C-84948F7F1948}" type="presParOf" srcId="{80D8FC74-2A22-CB44-B489-62E8E5DFB1DB}" destId="{596B43B2-F900-9C45-94F8-65D6D6D8D223}" srcOrd="1" destOrd="0" presId="urn:microsoft.com/office/officeart/2005/8/layout/hierarchy3"/>
    <dgm:cxn modelId="{0CE3EC06-980F-0947-8E35-505A9AA9BF9B}" type="presParOf" srcId="{80D8FC74-2A22-CB44-B489-62E8E5DFB1DB}" destId="{A49E8A17-37DE-504E-8E43-BBEA1586C7BD}" srcOrd="2" destOrd="0" presId="urn:microsoft.com/office/officeart/2005/8/layout/hierarchy3"/>
    <dgm:cxn modelId="{544411A6-53AF-F844-8986-8DB9FF519479}" type="presParOf" srcId="{80D8FC74-2A22-CB44-B489-62E8E5DFB1DB}" destId="{8196D808-A670-7C42-A2ED-BB37F65DE7FA}" srcOrd="3" destOrd="0" presId="urn:microsoft.com/office/officeart/2005/8/layout/hierarchy3"/>
    <dgm:cxn modelId="{4D12CA8C-A66E-3740-8D13-67BBB4FC98DB}" type="presParOf" srcId="{80D8FC74-2A22-CB44-B489-62E8E5DFB1DB}" destId="{5CAAC3CF-B04F-394F-8704-BFA1137B933F}" srcOrd="4" destOrd="0" presId="urn:microsoft.com/office/officeart/2005/8/layout/hierarchy3"/>
    <dgm:cxn modelId="{1E81AB97-75B0-354B-A6E6-76630E9E0D41}" type="presParOf" srcId="{80D8FC74-2A22-CB44-B489-62E8E5DFB1DB}" destId="{AC54254F-F89B-F446-A9F5-C07816F32C61}" srcOrd="5" destOrd="0" presId="urn:microsoft.com/office/officeart/2005/8/layout/hierarchy3"/>
    <dgm:cxn modelId="{03541124-00F3-B343-AF7A-16F71E70DAE8}" type="presParOf" srcId="{80D8FC74-2A22-CB44-B489-62E8E5DFB1DB}" destId="{07693408-1376-3B42-A657-372E3FE297EC}" srcOrd="6" destOrd="0" presId="urn:microsoft.com/office/officeart/2005/8/layout/hierarchy3"/>
    <dgm:cxn modelId="{B6766306-BF8B-BC4A-9180-E12A80070F02}" type="presParOf" srcId="{80D8FC74-2A22-CB44-B489-62E8E5DFB1DB}" destId="{CD0DFA53-5D1A-E74E-99A6-B682A8DB2628}" srcOrd="7" destOrd="0" presId="urn:microsoft.com/office/officeart/2005/8/layout/hierarchy3"/>
    <dgm:cxn modelId="{C26268C6-8DAC-C243-B6CC-F56194F61ACB}" type="presParOf" srcId="{80D8FC74-2A22-CB44-B489-62E8E5DFB1DB}" destId="{DEDA219E-D163-0D45-B112-588F898F8190}" srcOrd="8" destOrd="0" presId="urn:microsoft.com/office/officeart/2005/8/layout/hierarchy3"/>
    <dgm:cxn modelId="{9A90D29A-938F-DF4E-BC74-20E356420C9D}" type="presParOf" srcId="{80D8FC74-2A22-CB44-B489-62E8E5DFB1DB}" destId="{C4BC7659-330F-9540-BB8A-6D7D1602351E}" srcOrd="9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AA4E23-2F50-794D-B6D8-9B5AB918DD8D}">
      <dsp:nvSpPr>
        <dsp:cNvPr id="0" name=""/>
        <dsp:cNvSpPr/>
      </dsp:nvSpPr>
      <dsp:spPr>
        <a:xfrm>
          <a:off x="2421365" y="1810098"/>
          <a:ext cx="3658238" cy="1304355"/>
        </a:xfrm>
        <a:prstGeom prst="ellipse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fr-FR" sz="1800" b="1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Open Sans"/>
              <a:ea typeface="+mj-ea"/>
              <a:cs typeface="Arial Unicode MS"/>
            </a:rPr>
            <a:t>Complementary</a:t>
          </a:r>
          <a:r>
            <a: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Open Sans"/>
              <a:ea typeface="+mj-ea"/>
              <a:cs typeface="Arial Unicode MS"/>
            </a:rPr>
            <a:t> doctoral trainings and </a:t>
          </a:r>
          <a:r>
            <a:rPr kumimoji="0" lang="fr-FR" sz="1800" b="1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Open Sans"/>
              <a:ea typeface="+mj-ea"/>
              <a:cs typeface="Arial Unicode MS"/>
            </a:rPr>
            <a:t>activities</a:t>
          </a:r>
          <a:endParaRPr lang="fr-FR" sz="1800" b="1" kern="1200" dirty="0">
            <a:solidFill>
              <a:schemeClr val="bg1"/>
            </a:solidFill>
          </a:endParaRPr>
        </a:p>
      </dsp:txBody>
      <dsp:txXfrm>
        <a:off x="2957102" y="2001116"/>
        <a:ext cx="2586764" cy="922319"/>
      </dsp:txXfrm>
    </dsp:sp>
    <dsp:sp modelId="{95464170-549F-6542-A53E-5E0725DCA23E}">
      <dsp:nvSpPr>
        <dsp:cNvPr id="0" name=""/>
        <dsp:cNvSpPr/>
      </dsp:nvSpPr>
      <dsp:spPr>
        <a:xfrm rot="4889689">
          <a:off x="3920885" y="1271742"/>
          <a:ext cx="365484" cy="4170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400" kern="1200"/>
        </a:p>
      </dsp:txBody>
      <dsp:txXfrm rot="10800000">
        <a:off x="3967599" y="1300924"/>
        <a:ext cx="255839" cy="250206"/>
      </dsp:txXfrm>
    </dsp:sp>
    <dsp:sp modelId="{7E1A0122-77FC-4446-BBF1-4F9EC2026DB2}">
      <dsp:nvSpPr>
        <dsp:cNvPr id="0" name=""/>
        <dsp:cNvSpPr/>
      </dsp:nvSpPr>
      <dsp:spPr>
        <a:xfrm>
          <a:off x="3071332" y="27479"/>
          <a:ext cx="1795161" cy="110385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1" kern="1200" dirty="0"/>
            <a:t>Seminars and </a:t>
          </a:r>
          <a:r>
            <a:rPr lang="fr-FR" sz="1200" b="1" kern="1200" dirty="0" err="1"/>
            <a:t>thematic</a:t>
          </a:r>
          <a:r>
            <a:rPr lang="fr-FR" sz="1200" b="1" kern="1200" dirty="0"/>
            <a:t> </a:t>
          </a:r>
          <a:r>
            <a:rPr lang="fr-FR" sz="1200" b="1" kern="1200" dirty="0" err="1"/>
            <a:t>schools</a:t>
          </a:r>
          <a:endParaRPr lang="fr-FR" sz="1200" b="1" kern="1200" dirty="0"/>
        </a:p>
      </dsp:txBody>
      <dsp:txXfrm>
        <a:off x="3334227" y="189134"/>
        <a:ext cx="1269371" cy="780541"/>
      </dsp:txXfrm>
    </dsp:sp>
    <dsp:sp modelId="{D2B2ED6F-0BD9-ED4D-87C8-2387414D3C17}">
      <dsp:nvSpPr>
        <dsp:cNvPr id="0" name=""/>
        <dsp:cNvSpPr/>
      </dsp:nvSpPr>
      <dsp:spPr>
        <a:xfrm rot="8530595">
          <a:off x="5178142" y="1223189"/>
          <a:ext cx="794238" cy="4170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400" kern="1200"/>
        </a:p>
      </dsp:txBody>
      <dsp:txXfrm>
        <a:off x="5290103" y="1268233"/>
        <a:ext cx="669135" cy="250206"/>
      </dsp:txXfrm>
    </dsp:sp>
    <dsp:sp modelId="{65570277-D755-2B4E-9D46-F52756B3C434}">
      <dsp:nvSpPr>
        <dsp:cNvPr id="0" name=""/>
        <dsp:cNvSpPr/>
      </dsp:nvSpPr>
      <dsp:spPr>
        <a:xfrm>
          <a:off x="5396749" y="53176"/>
          <a:ext cx="2644354" cy="927356"/>
        </a:xfrm>
        <a:prstGeom prst="ellipse">
          <a:avLst/>
        </a:prstGeom>
        <a:solidFill>
          <a:srgbClr val="DA5200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 err="1">
              <a:solidFill>
                <a:srgbClr val="FFFFFF"/>
              </a:solidFill>
              <a:latin typeface="Open Sans"/>
              <a:ea typeface="+mn-ea"/>
              <a:cs typeface="Arial Unicode MS"/>
            </a:rPr>
            <a:t>Catalog</a:t>
          </a:r>
          <a:r>
            <a:rPr lang="fr-FR" sz="2000" b="1" kern="1200" dirty="0">
              <a:solidFill>
                <a:srgbClr val="FFFFFF"/>
              </a:solidFill>
              <a:latin typeface="Open Sans"/>
              <a:ea typeface="+mn-ea"/>
              <a:cs typeface="Arial Unicode MS"/>
            </a:rPr>
            <a:t> ADUM</a:t>
          </a:r>
        </a:p>
      </dsp:txBody>
      <dsp:txXfrm>
        <a:off x="5784006" y="188984"/>
        <a:ext cx="1869840" cy="655740"/>
      </dsp:txXfrm>
    </dsp:sp>
    <dsp:sp modelId="{DBAB520D-C74B-4D44-8184-D8B4EF5989FB}">
      <dsp:nvSpPr>
        <dsp:cNvPr id="0" name=""/>
        <dsp:cNvSpPr/>
      </dsp:nvSpPr>
      <dsp:spPr>
        <a:xfrm rot="11248943">
          <a:off x="6114966" y="2522530"/>
          <a:ext cx="363628" cy="4170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400" kern="1200"/>
        </a:p>
      </dsp:txBody>
      <dsp:txXfrm>
        <a:off x="6223590" y="2613035"/>
        <a:ext cx="254540" cy="250206"/>
      </dsp:txXfrm>
    </dsp:sp>
    <dsp:sp modelId="{C3809544-FF90-3947-AA9C-C60506ECC879}">
      <dsp:nvSpPr>
        <dsp:cNvPr id="0" name=""/>
        <dsp:cNvSpPr/>
      </dsp:nvSpPr>
      <dsp:spPr>
        <a:xfrm>
          <a:off x="6633994" y="2312053"/>
          <a:ext cx="1589944" cy="11353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/>
            <a:t>Out of </a:t>
          </a:r>
          <a:r>
            <a:rPr lang="fr-FR" sz="2000" b="1" kern="1200" dirty="0" err="1"/>
            <a:t>catalog</a:t>
          </a:r>
          <a:endParaRPr lang="fr-FR" sz="2000" b="1" kern="1200" dirty="0"/>
        </a:p>
      </dsp:txBody>
      <dsp:txXfrm>
        <a:off x="6866836" y="2478324"/>
        <a:ext cx="1124260" cy="802824"/>
      </dsp:txXfrm>
    </dsp:sp>
    <dsp:sp modelId="{5E97A1F9-B29D-C04B-9114-B03F4F450CBC}">
      <dsp:nvSpPr>
        <dsp:cNvPr id="0" name=""/>
        <dsp:cNvSpPr/>
      </dsp:nvSpPr>
      <dsp:spPr>
        <a:xfrm rot="14817978">
          <a:off x="4523218" y="3223838"/>
          <a:ext cx="397924" cy="4170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400" kern="1200"/>
        </a:p>
      </dsp:txBody>
      <dsp:txXfrm>
        <a:off x="4606261" y="3362170"/>
        <a:ext cx="278547" cy="250206"/>
      </dsp:txXfrm>
    </dsp:sp>
    <dsp:sp modelId="{A2B1A281-F4C0-5D4E-A403-7F11982BA431}">
      <dsp:nvSpPr>
        <dsp:cNvPr id="0" name=""/>
        <dsp:cNvSpPr/>
      </dsp:nvSpPr>
      <dsp:spPr>
        <a:xfrm>
          <a:off x="4172444" y="3760386"/>
          <a:ext cx="1955241" cy="110385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1" kern="1200" dirty="0" err="1"/>
            <a:t>Involvement</a:t>
          </a:r>
          <a:r>
            <a:rPr lang="fr-FR" sz="1200" b="1" kern="1200" dirty="0"/>
            <a:t> for </a:t>
          </a:r>
          <a:r>
            <a:rPr lang="fr-FR" sz="1200" b="1" kern="1200" dirty="0" err="1"/>
            <a:t>academic</a:t>
          </a:r>
          <a:r>
            <a:rPr lang="fr-FR" sz="1200" b="1" kern="1200" dirty="0"/>
            <a:t> </a:t>
          </a:r>
          <a:r>
            <a:rPr lang="fr-FR" sz="1200" b="1" kern="1200" dirty="0" err="1"/>
            <a:t>democracy</a:t>
          </a:r>
          <a:endParaRPr lang="fr-FR" sz="1200" b="1" kern="1200" dirty="0"/>
        </a:p>
      </dsp:txBody>
      <dsp:txXfrm>
        <a:off x="4458782" y="3922041"/>
        <a:ext cx="1382565" cy="780541"/>
      </dsp:txXfrm>
    </dsp:sp>
    <dsp:sp modelId="{BB23A9CA-11A4-674D-8D63-AD80FCA53AB9}">
      <dsp:nvSpPr>
        <dsp:cNvPr id="0" name=""/>
        <dsp:cNvSpPr/>
      </dsp:nvSpPr>
      <dsp:spPr>
        <a:xfrm rot="18152679">
          <a:off x="3237975" y="3233098"/>
          <a:ext cx="487952" cy="4170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400" kern="1200"/>
        </a:p>
      </dsp:txBody>
      <dsp:txXfrm rot="10800000">
        <a:off x="3266877" y="3369229"/>
        <a:ext cx="362849" cy="250206"/>
      </dsp:txXfrm>
    </dsp:sp>
    <dsp:sp modelId="{04142A9B-6340-F847-BDEC-C841CB8DE2B4}">
      <dsp:nvSpPr>
        <dsp:cNvPr id="0" name=""/>
        <dsp:cNvSpPr/>
      </dsp:nvSpPr>
      <dsp:spPr>
        <a:xfrm>
          <a:off x="1894965" y="3760390"/>
          <a:ext cx="1807380" cy="110385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1" kern="1200" dirty="0" err="1"/>
            <a:t>Organization</a:t>
          </a:r>
          <a:r>
            <a:rPr lang="fr-FR" sz="1200" b="1" kern="1200" dirty="0"/>
            <a:t> of </a:t>
          </a:r>
          <a:r>
            <a:rPr lang="fr-FR" sz="1200" b="1" kern="1200" dirty="0" err="1"/>
            <a:t>scientific</a:t>
          </a:r>
          <a:r>
            <a:rPr lang="fr-FR" sz="1200" b="1" kern="1200" dirty="0"/>
            <a:t> </a:t>
          </a:r>
          <a:r>
            <a:rPr lang="fr-FR" sz="1200" b="1" kern="1200" dirty="0" err="1"/>
            <a:t>events</a:t>
          </a:r>
          <a:endParaRPr lang="fr-FR" sz="1200" b="1" kern="1200" dirty="0"/>
        </a:p>
      </dsp:txBody>
      <dsp:txXfrm>
        <a:off x="2159650" y="3922045"/>
        <a:ext cx="1278010" cy="780541"/>
      </dsp:txXfrm>
    </dsp:sp>
    <dsp:sp modelId="{85DE5077-0385-CE4C-9E40-3F5A741632A7}">
      <dsp:nvSpPr>
        <dsp:cNvPr id="0" name=""/>
        <dsp:cNvSpPr/>
      </dsp:nvSpPr>
      <dsp:spPr>
        <a:xfrm rot="20571447">
          <a:off x="2086562" y="2766675"/>
          <a:ext cx="507916" cy="4170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400" kern="1200"/>
        </a:p>
      </dsp:txBody>
      <dsp:txXfrm rot="10800000">
        <a:off x="2089341" y="2868514"/>
        <a:ext cx="382813" cy="250206"/>
      </dsp:txXfrm>
    </dsp:sp>
    <dsp:sp modelId="{132EC93F-0E27-724E-B881-FD2A10765E8A}">
      <dsp:nvSpPr>
        <dsp:cNvPr id="0" name=""/>
        <dsp:cNvSpPr/>
      </dsp:nvSpPr>
      <dsp:spPr>
        <a:xfrm>
          <a:off x="0" y="2788722"/>
          <a:ext cx="1959171" cy="110385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1" kern="1200" dirty="0"/>
            <a:t>Mission of </a:t>
          </a:r>
          <a:r>
            <a:rPr lang="fr-FR" sz="1200" b="1" kern="1200" dirty="0" err="1"/>
            <a:t>teaching</a:t>
          </a:r>
          <a:r>
            <a:rPr lang="fr-FR" sz="1200" b="1" kern="1200" dirty="0"/>
            <a:t>, expertise or </a:t>
          </a:r>
          <a:r>
            <a:rPr lang="fr-FR" sz="1200" b="1" kern="1200" dirty="0" err="1"/>
            <a:t>valorization</a:t>
          </a:r>
          <a:endParaRPr lang="fr-FR" sz="1200" b="1" kern="1200" dirty="0"/>
        </a:p>
      </dsp:txBody>
      <dsp:txXfrm>
        <a:off x="286914" y="2950377"/>
        <a:ext cx="1385343" cy="780541"/>
      </dsp:txXfrm>
    </dsp:sp>
    <dsp:sp modelId="{2FE8A8EA-0F7D-7749-800D-3DB62B6D69AE}">
      <dsp:nvSpPr>
        <dsp:cNvPr id="0" name=""/>
        <dsp:cNvSpPr/>
      </dsp:nvSpPr>
      <dsp:spPr>
        <a:xfrm rot="488827">
          <a:off x="1797021" y="1941027"/>
          <a:ext cx="537788" cy="4170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400" kern="1200"/>
        </a:p>
      </dsp:txBody>
      <dsp:txXfrm rot="10800000">
        <a:off x="1797652" y="2015564"/>
        <a:ext cx="412685" cy="250206"/>
      </dsp:txXfrm>
    </dsp:sp>
    <dsp:sp modelId="{C9B33DE3-DB5C-854A-94DF-822FE9C380D5}">
      <dsp:nvSpPr>
        <dsp:cNvPr id="0" name=""/>
        <dsp:cNvSpPr/>
      </dsp:nvSpPr>
      <dsp:spPr>
        <a:xfrm>
          <a:off x="0" y="1413818"/>
          <a:ext cx="1564235" cy="110385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1" kern="1200" dirty="0" err="1"/>
            <a:t>Advizing</a:t>
          </a:r>
          <a:r>
            <a:rPr lang="fr-FR" sz="1200" b="1" kern="1200" dirty="0"/>
            <a:t> of </a:t>
          </a:r>
          <a:r>
            <a:rPr lang="fr-FR" sz="1200" b="1" kern="1200" dirty="0" err="1"/>
            <a:t>projects</a:t>
          </a:r>
          <a:r>
            <a:rPr lang="fr-FR" sz="1200" b="1" kern="1200" dirty="0"/>
            <a:t> and </a:t>
          </a:r>
          <a:r>
            <a:rPr lang="fr-FR" sz="1200" b="1" kern="1200" dirty="0" err="1"/>
            <a:t>internships</a:t>
          </a:r>
          <a:endParaRPr lang="fr-FR" sz="1200" b="1" kern="1200" dirty="0"/>
        </a:p>
      </dsp:txBody>
      <dsp:txXfrm>
        <a:off x="229077" y="1575473"/>
        <a:ext cx="1106081" cy="780541"/>
      </dsp:txXfrm>
    </dsp:sp>
    <dsp:sp modelId="{B2D599FC-8F49-3848-9C1E-7148431B6F8C}">
      <dsp:nvSpPr>
        <dsp:cNvPr id="0" name=""/>
        <dsp:cNvSpPr/>
      </dsp:nvSpPr>
      <dsp:spPr>
        <a:xfrm rot="2003389">
          <a:off x="2422149" y="1298452"/>
          <a:ext cx="757916" cy="4170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400" kern="1200"/>
        </a:p>
      </dsp:txBody>
      <dsp:txXfrm rot="10800000">
        <a:off x="2432473" y="1347430"/>
        <a:ext cx="632813" cy="250206"/>
      </dsp:txXfrm>
    </dsp:sp>
    <dsp:sp modelId="{3F71EEC6-EBFC-6B43-A5E1-8D7D1B1CD6E2}">
      <dsp:nvSpPr>
        <dsp:cNvPr id="0" name=""/>
        <dsp:cNvSpPr/>
      </dsp:nvSpPr>
      <dsp:spPr>
        <a:xfrm>
          <a:off x="645675" y="141364"/>
          <a:ext cx="1841931" cy="110385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1" kern="1200" dirty="0" err="1"/>
            <a:t>Involvement</a:t>
          </a:r>
          <a:r>
            <a:rPr lang="fr-FR" sz="1200" b="1" kern="1200" dirty="0"/>
            <a:t> in associations</a:t>
          </a:r>
        </a:p>
      </dsp:txBody>
      <dsp:txXfrm>
        <a:off x="915420" y="303019"/>
        <a:ext cx="1302441" cy="78054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AA4E23-2F50-794D-B6D8-9B5AB918DD8D}">
      <dsp:nvSpPr>
        <dsp:cNvPr id="0" name=""/>
        <dsp:cNvSpPr/>
      </dsp:nvSpPr>
      <dsp:spPr>
        <a:xfrm>
          <a:off x="2352677" y="2317175"/>
          <a:ext cx="4023154" cy="1434467"/>
        </a:xfrm>
        <a:prstGeom prst="ellipse">
          <a:avLst/>
        </a:prstGeom>
        <a:solidFill>
          <a:srgbClr val="FFFFFF">
            <a:lumMod val="8500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i="1" kern="1200" noProof="0" dirty="0" err="1">
              <a:solidFill>
                <a:srgbClr val="FFFFFF"/>
              </a:solidFill>
              <a:latin typeface="Open Sans"/>
              <a:ea typeface="+mn-ea"/>
              <a:cs typeface="Arial Unicode MS"/>
            </a:rPr>
            <a:t>Complementary</a:t>
          </a:r>
          <a:r>
            <a:rPr lang="fr-FR" sz="2000" b="1" i="1" kern="1200" noProof="0" dirty="0">
              <a:solidFill>
                <a:srgbClr val="FFFFFF"/>
              </a:solidFill>
              <a:latin typeface="Open Sans"/>
              <a:ea typeface="+mn-ea"/>
              <a:cs typeface="Arial Unicode MS"/>
            </a:rPr>
            <a:t> doctoral trainings and </a:t>
          </a:r>
          <a:r>
            <a:rPr lang="fr-FR" sz="2000" b="1" i="1" kern="1200" noProof="0" dirty="0" err="1">
              <a:solidFill>
                <a:srgbClr val="FFFFFF"/>
              </a:solidFill>
              <a:latin typeface="Open Sans"/>
              <a:ea typeface="+mn-ea"/>
              <a:cs typeface="Arial Unicode MS"/>
            </a:rPr>
            <a:t>activities</a:t>
          </a:r>
          <a:endParaRPr lang="fr-FR" sz="2000" b="1" i="1" kern="1200" dirty="0">
            <a:solidFill>
              <a:srgbClr val="FFFFFF"/>
            </a:solidFill>
            <a:latin typeface="Open Sans"/>
            <a:ea typeface="+mn-ea"/>
            <a:cs typeface="Arial Unicode MS"/>
          </a:endParaRPr>
        </a:p>
      </dsp:txBody>
      <dsp:txXfrm>
        <a:off x="2941854" y="2527248"/>
        <a:ext cx="2844800" cy="1014321"/>
      </dsp:txXfrm>
    </dsp:sp>
    <dsp:sp modelId="{95464170-549F-6542-A53E-5E0725DCA23E}">
      <dsp:nvSpPr>
        <dsp:cNvPr id="0" name=""/>
        <dsp:cNvSpPr/>
      </dsp:nvSpPr>
      <dsp:spPr>
        <a:xfrm rot="4268370">
          <a:off x="3689886" y="1594554"/>
          <a:ext cx="541773" cy="517455"/>
        </a:xfrm>
        <a:prstGeom prst="rightArrow">
          <a:avLst>
            <a:gd name="adj1" fmla="val 60000"/>
            <a:gd name="adj2" fmla="val 50000"/>
          </a:avLst>
        </a:prstGeom>
        <a:solidFill>
          <a:srgbClr val="FFFFFF">
            <a:lumMod val="85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700" kern="1200">
            <a:solidFill>
              <a:srgbClr val="FFFFFF"/>
            </a:solidFill>
            <a:latin typeface="Open Sans"/>
            <a:ea typeface="+mn-ea"/>
            <a:cs typeface="Arial Unicode MS"/>
          </a:endParaRPr>
        </a:p>
      </dsp:txBody>
      <dsp:txXfrm rot="10800000">
        <a:off x="3742413" y="1624594"/>
        <a:ext cx="386537" cy="310473"/>
      </dsp:txXfrm>
    </dsp:sp>
    <dsp:sp modelId="{7E1A0122-77FC-4446-BBF1-4F9EC2026DB2}">
      <dsp:nvSpPr>
        <dsp:cNvPr id="0" name=""/>
        <dsp:cNvSpPr/>
      </dsp:nvSpPr>
      <dsp:spPr>
        <a:xfrm>
          <a:off x="2447856" y="0"/>
          <a:ext cx="2227557" cy="1369734"/>
        </a:xfrm>
        <a:prstGeom prst="ellipse">
          <a:avLst/>
        </a:prstGeom>
        <a:solidFill>
          <a:srgbClr val="FFFFFF">
            <a:lumMod val="8500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i="1" kern="1200" dirty="0">
              <a:solidFill>
                <a:srgbClr val="FFFFFF"/>
              </a:solidFill>
              <a:latin typeface="Open Sans"/>
              <a:ea typeface="+mn-ea"/>
              <a:cs typeface="Arial Unicode MS"/>
            </a:rPr>
            <a:t>Seminars and </a:t>
          </a:r>
          <a:r>
            <a:rPr lang="fr-FR" sz="1400" b="1" i="1" kern="1200" dirty="0" err="1">
              <a:solidFill>
                <a:srgbClr val="FFFFFF"/>
              </a:solidFill>
              <a:latin typeface="Open Sans"/>
              <a:ea typeface="+mn-ea"/>
              <a:cs typeface="Arial Unicode MS"/>
            </a:rPr>
            <a:t>thematic</a:t>
          </a:r>
          <a:r>
            <a:rPr lang="fr-FR" sz="1400" b="1" i="1" kern="1200" dirty="0">
              <a:solidFill>
                <a:srgbClr val="FFFFFF"/>
              </a:solidFill>
              <a:latin typeface="Open Sans"/>
              <a:ea typeface="+mn-ea"/>
              <a:cs typeface="Arial Unicode MS"/>
            </a:rPr>
            <a:t> </a:t>
          </a:r>
          <a:r>
            <a:rPr lang="fr-FR" sz="1400" b="1" i="1" kern="1200" dirty="0" err="1">
              <a:solidFill>
                <a:srgbClr val="FFFFFF"/>
              </a:solidFill>
              <a:latin typeface="Open Sans"/>
              <a:ea typeface="+mn-ea"/>
              <a:cs typeface="Arial Unicode MS"/>
            </a:rPr>
            <a:t>schools</a:t>
          </a:r>
          <a:endParaRPr lang="fr-FR" sz="1400" b="1" i="1" kern="1200" dirty="0">
            <a:solidFill>
              <a:srgbClr val="FFFFFF"/>
            </a:solidFill>
            <a:latin typeface="Open Sans"/>
            <a:ea typeface="+mn-ea"/>
            <a:cs typeface="Arial Unicode MS"/>
          </a:endParaRPr>
        </a:p>
      </dsp:txBody>
      <dsp:txXfrm>
        <a:off x="2774074" y="200593"/>
        <a:ext cx="1575121" cy="968548"/>
      </dsp:txXfrm>
    </dsp:sp>
    <dsp:sp modelId="{D2B2ED6F-0BD9-ED4D-87C8-2387414D3C17}">
      <dsp:nvSpPr>
        <dsp:cNvPr id="0" name=""/>
        <dsp:cNvSpPr/>
      </dsp:nvSpPr>
      <dsp:spPr>
        <a:xfrm rot="7303716">
          <a:off x="4772083" y="1499703"/>
          <a:ext cx="756929" cy="5174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400" kern="1200"/>
        </a:p>
      </dsp:txBody>
      <dsp:txXfrm>
        <a:off x="4890520" y="1537176"/>
        <a:ext cx="601693" cy="310473"/>
      </dsp:txXfrm>
    </dsp:sp>
    <dsp:sp modelId="{65570277-D755-2B4E-9D46-F52756B3C434}">
      <dsp:nvSpPr>
        <dsp:cNvPr id="0" name=""/>
        <dsp:cNvSpPr/>
      </dsp:nvSpPr>
      <dsp:spPr>
        <a:xfrm>
          <a:off x="4937895" y="0"/>
          <a:ext cx="1844114" cy="1150727"/>
        </a:xfrm>
        <a:prstGeom prst="ellipse">
          <a:avLst/>
        </a:prstGeom>
        <a:solidFill>
          <a:srgbClr val="DA5200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 err="1">
              <a:solidFill>
                <a:srgbClr val="FFFFFF"/>
              </a:solidFill>
              <a:latin typeface="Open Sans"/>
              <a:ea typeface="+mn-ea"/>
              <a:cs typeface="Arial Unicode MS"/>
            </a:rPr>
            <a:t>Catalog</a:t>
          </a:r>
          <a:r>
            <a:rPr lang="fr-FR" sz="2000" b="1" kern="1200" dirty="0">
              <a:solidFill>
                <a:srgbClr val="FFFFFF"/>
              </a:solidFill>
              <a:latin typeface="Open Sans"/>
              <a:ea typeface="+mn-ea"/>
              <a:cs typeface="Arial Unicode MS"/>
            </a:rPr>
            <a:t> ADUM</a:t>
          </a:r>
        </a:p>
      </dsp:txBody>
      <dsp:txXfrm>
        <a:off x="5207959" y="168520"/>
        <a:ext cx="1303986" cy="813687"/>
      </dsp:txXfrm>
    </dsp:sp>
    <dsp:sp modelId="{DBAB520D-C74B-4D44-8184-D8B4EF5989FB}">
      <dsp:nvSpPr>
        <dsp:cNvPr id="0" name=""/>
        <dsp:cNvSpPr/>
      </dsp:nvSpPr>
      <dsp:spPr>
        <a:xfrm rot="11337517">
          <a:off x="6308133" y="3102437"/>
          <a:ext cx="257725" cy="5174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400" kern="1200"/>
        </a:p>
      </dsp:txBody>
      <dsp:txXfrm>
        <a:off x="6384978" y="3211948"/>
        <a:ext cx="180408" cy="310473"/>
      </dsp:txXfrm>
    </dsp:sp>
    <dsp:sp modelId="{C3809544-FF90-3947-AA9C-C60506ECC879}">
      <dsp:nvSpPr>
        <dsp:cNvPr id="0" name=""/>
        <dsp:cNvSpPr/>
      </dsp:nvSpPr>
      <dsp:spPr>
        <a:xfrm>
          <a:off x="6661179" y="2847595"/>
          <a:ext cx="1972910" cy="140884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/>
            <a:t>Out of </a:t>
          </a:r>
          <a:r>
            <a:rPr lang="fr-FR" sz="2000" b="1" kern="1200" dirty="0" err="1"/>
            <a:t>catalog</a:t>
          </a:r>
          <a:endParaRPr lang="fr-FR" sz="2000" b="1" kern="1200" dirty="0"/>
        </a:p>
      </dsp:txBody>
      <dsp:txXfrm>
        <a:off x="6950105" y="3053915"/>
        <a:ext cx="1395058" cy="996200"/>
      </dsp:txXfrm>
    </dsp:sp>
    <dsp:sp modelId="{5E97A1F9-B29D-C04B-9114-B03F4F450CBC}">
      <dsp:nvSpPr>
        <dsp:cNvPr id="0" name=""/>
        <dsp:cNvSpPr/>
      </dsp:nvSpPr>
      <dsp:spPr>
        <a:xfrm rot="16359055">
          <a:off x="4127062" y="3936163"/>
          <a:ext cx="484379" cy="517455"/>
        </a:xfrm>
        <a:prstGeom prst="rightArrow">
          <a:avLst>
            <a:gd name="adj1" fmla="val 60000"/>
            <a:gd name="adj2" fmla="val 50000"/>
          </a:avLst>
        </a:prstGeom>
        <a:solidFill>
          <a:srgbClr val="FFFFFF">
            <a:lumMod val="85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700" kern="1200">
            <a:solidFill>
              <a:srgbClr val="FFFFFF"/>
            </a:solidFill>
            <a:latin typeface="Open Sans"/>
            <a:ea typeface="+mn-ea"/>
            <a:cs typeface="Arial Unicode MS"/>
          </a:endParaRPr>
        </a:p>
      </dsp:txBody>
      <dsp:txXfrm>
        <a:off x="4196359" y="4112233"/>
        <a:ext cx="339065" cy="310473"/>
      </dsp:txXfrm>
    </dsp:sp>
    <dsp:sp modelId="{A2B1A281-F4C0-5D4E-A403-7F11982BA431}">
      <dsp:nvSpPr>
        <dsp:cNvPr id="0" name=""/>
        <dsp:cNvSpPr/>
      </dsp:nvSpPr>
      <dsp:spPr>
        <a:xfrm>
          <a:off x="3161130" y="4665554"/>
          <a:ext cx="2426196" cy="1369734"/>
        </a:xfrm>
        <a:prstGeom prst="ellipse">
          <a:avLst/>
        </a:prstGeom>
        <a:solidFill>
          <a:srgbClr val="FFFFFF">
            <a:lumMod val="8500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i="1" kern="1200" dirty="0" err="1">
              <a:solidFill>
                <a:srgbClr val="FFFFFF"/>
              </a:solidFill>
              <a:latin typeface="Open Sans"/>
              <a:ea typeface="+mn-ea"/>
              <a:cs typeface="Arial Unicode MS"/>
            </a:rPr>
            <a:t>Involvement</a:t>
          </a:r>
          <a:r>
            <a:rPr lang="fr-FR" sz="1400" b="1" i="1" kern="1200" dirty="0">
              <a:solidFill>
                <a:srgbClr val="FFFFFF"/>
              </a:solidFill>
              <a:latin typeface="Open Sans"/>
              <a:ea typeface="+mn-ea"/>
              <a:cs typeface="Arial Unicode MS"/>
            </a:rPr>
            <a:t> for </a:t>
          </a:r>
          <a:r>
            <a:rPr lang="fr-FR" sz="1400" b="1" i="1" kern="1200" dirty="0" err="1">
              <a:solidFill>
                <a:srgbClr val="FFFFFF"/>
              </a:solidFill>
              <a:latin typeface="Open Sans"/>
              <a:ea typeface="+mn-ea"/>
              <a:cs typeface="Arial Unicode MS"/>
            </a:rPr>
            <a:t>academic</a:t>
          </a:r>
          <a:r>
            <a:rPr lang="fr-FR" sz="1400" b="1" i="1" kern="1200" dirty="0">
              <a:solidFill>
                <a:srgbClr val="FFFFFF"/>
              </a:solidFill>
              <a:latin typeface="Open Sans"/>
              <a:ea typeface="+mn-ea"/>
              <a:cs typeface="Arial Unicode MS"/>
            </a:rPr>
            <a:t> </a:t>
          </a:r>
          <a:r>
            <a:rPr lang="fr-FR" sz="1400" b="1" i="1" kern="1200" dirty="0" err="1">
              <a:solidFill>
                <a:srgbClr val="FFFFFF"/>
              </a:solidFill>
              <a:latin typeface="Open Sans"/>
              <a:ea typeface="+mn-ea"/>
              <a:cs typeface="Arial Unicode MS"/>
            </a:rPr>
            <a:t>democracy</a:t>
          </a:r>
          <a:endParaRPr lang="fr-FR" sz="1400" b="1" i="1" kern="1200" dirty="0">
            <a:solidFill>
              <a:srgbClr val="FFFFFF"/>
            </a:solidFill>
            <a:latin typeface="Open Sans"/>
            <a:ea typeface="+mn-ea"/>
            <a:cs typeface="Arial Unicode MS"/>
          </a:endParaRPr>
        </a:p>
      </dsp:txBody>
      <dsp:txXfrm>
        <a:off x="3516438" y="4866147"/>
        <a:ext cx="1715580" cy="968548"/>
      </dsp:txXfrm>
    </dsp:sp>
    <dsp:sp modelId="{BB23A9CA-11A4-674D-8D63-AD80FCA53AB9}">
      <dsp:nvSpPr>
        <dsp:cNvPr id="0" name=""/>
        <dsp:cNvSpPr/>
      </dsp:nvSpPr>
      <dsp:spPr>
        <a:xfrm rot="18695995">
          <a:off x="2660408" y="3966341"/>
          <a:ext cx="838037" cy="517455"/>
        </a:xfrm>
        <a:prstGeom prst="rightArrow">
          <a:avLst>
            <a:gd name="adj1" fmla="val 60000"/>
            <a:gd name="adj2" fmla="val 50000"/>
          </a:avLst>
        </a:prstGeom>
        <a:solidFill>
          <a:srgbClr val="FFFFFF">
            <a:lumMod val="85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700" kern="1200">
            <a:solidFill>
              <a:srgbClr val="FFFFFF"/>
            </a:solidFill>
            <a:latin typeface="Open Sans"/>
            <a:ea typeface="+mn-ea"/>
            <a:cs typeface="Arial Unicode MS"/>
          </a:endParaRPr>
        </a:p>
      </dsp:txBody>
      <dsp:txXfrm rot="10800000">
        <a:off x="2686493" y="4127875"/>
        <a:ext cx="682801" cy="310473"/>
      </dsp:txXfrm>
    </dsp:sp>
    <dsp:sp modelId="{04142A9B-6340-F847-BDEC-C841CB8DE2B4}">
      <dsp:nvSpPr>
        <dsp:cNvPr id="0" name=""/>
        <dsp:cNvSpPr/>
      </dsp:nvSpPr>
      <dsp:spPr>
        <a:xfrm>
          <a:off x="743711" y="4665554"/>
          <a:ext cx="2242720" cy="1369734"/>
        </a:xfrm>
        <a:prstGeom prst="ellipse">
          <a:avLst/>
        </a:prstGeom>
        <a:solidFill>
          <a:srgbClr val="FFFFFF">
            <a:lumMod val="8500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i="1" kern="1200" dirty="0" err="1">
              <a:solidFill>
                <a:srgbClr val="FFFFFF"/>
              </a:solidFill>
              <a:latin typeface="Open Sans"/>
              <a:ea typeface="+mn-ea"/>
              <a:cs typeface="Arial Unicode MS"/>
            </a:rPr>
            <a:t>Organization</a:t>
          </a:r>
          <a:r>
            <a:rPr lang="fr-FR" sz="1400" b="1" i="1" kern="1200" dirty="0">
              <a:solidFill>
                <a:srgbClr val="FFFFFF"/>
              </a:solidFill>
              <a:latin typeface="Open Sans"/>
              <a:ea typeface="+mn-ea"/>
              <a:cs typeface="Arial Unicode MS"/>
            </a:rPr>
            <a:t> of </a:t>
          </a:r>
          <a:r>
            <a:rPr lang="fr-FR" sz="1400" b="1" i="1" kern="1200" dirty="0" err="1">
              <a:solidFill>
                <a:srgbClr val="FFFFFF"/>
              </a:solidFill>
              <a:latin typeface="Open Sans"/>
              <a:ea typeface="+mn-ea"/>
              <a:cs typeface="Arial Unicode MS"/>
            </a:rPr>
            <a:t>scientific</a:t>
          </a:r>
          <a:r>
            <a:rPr lang="fr-FR" sz="1400" b="1" i="1" kern="1200" dirty="0">
              <a:solidFill>
                <a:srgbClr val="FFFFFF"/>
              </a:solidFill>
              <a:latin typeface="Open Sans"/>
              <a:ea typeface="+mn-ea"/>
              <a:cs typeface="Arial Unicode MS"/>
            </a:rPr>
            <a:t> </a:t>
          </a:r>
          <a:r>
            <a:rPr lang="fr-FR" sz="1400" b="1" i="1" kern="1200" dirty="0" err="1">
              <a:solidFill>
                <a:srgbClr val="FFFFFF"/>
              </a:solidFill>
              <a:latin typeface="Open Sans"/>
              <a:ea typeface="+mn-ea"/>
              <a:cs typeface="Arial Unicode MS"/>
            </a:rPr>
            <a:t>events</a:t>
          </a:r>
          <a:endParaRPr lang="fr-FR" sz="1400" b="1" i="1" kern="1200" dirty="0">
            <a:solidFill>
              <a:srgbClr val="FFFFFF"/>
            </a:solidFill>
            <a:latin typeface="Open Sans"/>
            <a:ea typeface="+mn-ea"/>
            <a:cs typeface="Arial Unicode MS"/>
          </a:endParaRPr>
        </a:p>
      </dsp:txBody>
      <dsp:txXfrm>
        <a:off x="1072150" y="4866147"/>
        <a:ext cx="1585842" cy="968548"/>
      </dsp:txXfrm>
    </dsp:sp>
    <dsp:sp modelId="{85DE5077-0385-CE4C-9E40-3F5A741632A7}">
      <dsp:nvSpPr>
        <dsp:cNvPr id="0" name=""/>
        <dsp:cNvSpPr/>
      </dsp:nvSpPr>
      <dsp:spPr>
        <a:xfrm rot="20528526">
          <a:off x="2418519" y="3286758"/>
          <a:ext cx="266466" cy="517455"/>
        </a:xfrm>
        <a:prstGeom prst="rightArrow">
          <a:avLst>
            <a:gd name="adj1" fmla="val 60000"/>
            <a:gd name="adj2" fmla="val 50000"/>
          </a:avLst>
        </a:prstGeom>
        <a:solidFill>
          <a:srgbClr val="FFFFFF">
            <a:lumMod val="85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700" kern="1200">
            <a:solidFill>
              <a:srgbClr val="FFFFFF"/>
            </a:solidFill>
            <a:latin typeface="Open Sans"/>
            <a:ea typeface="+mn-ea"/>
            <a:cs typeface="Arial Unicode MS"/>
          </a:endParaRPr>
        </a:p>
      </dsp:txBody>
      <dsp:txXfrm rot="10800000">
        <a:off x="2420445" y="3402506"/>
        <a:ext cx="186526" cy="310473"/>
      </dsp:txXfrm>
    </dsp:sp>
    <dsp:sp modelId="{132EC93F-0E27-724E-B881-FD2A10765E8A}">
      <dsp:nvSpPr>
        <dsp:cNvPr id="0" name=""/>
        <dsp:cNvSpPr/>
      </dsp:nvSpPr>
      <dsp:spPr>
        <a:xfrm>
          <a:off x="0" y="3237395"/>
          <a:ext cx="2431072" cy="1369734"/>
        </a:xfrm>
        <a:prstGeom prst="ellipse">
          <a:avLst/>
        </a:prstGeom>
        <a:solidFill>
          <a:srgbClr val="FFFFFF">
            <a:lumMod val="8500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i="1" kern="1200" dirty="0">
              <a:solidFill>
                <a:srgbClr val="FFFFFF"/>
              </a:solidFill>
              <a:latin typeface="Open Sans"/>
              <a:ea typeface="+mn-ea"/>
              <a:cs typeface="Arial Unicode MS"/>
            </a:rPr>
            <a:t>Mission of </a:t>
          </a:r>
          <a:r>
            <a:rPr lang="fr-FR" sz="1400" b="1" i="1" kern="1200" dirty="0" err="1">
              <a:solidFill>
                <a:srgbClr val="FFFFFF"/>
              </a:solidFill>
              <a:latin typeface="Open Sans"/>
              <a:ea typeface="+mn-ea"/>
              <a:cs typeface="Arial Unicode MS"/>
            </a:rPr>
            <a:t>teaching</a:t>
          </a:r>
          <a:r>
            <a:rPr lang="fr-FR" sz="1400" b="1" i="1" kern="1200" dirty="0">
              <a:solidFill>
                <a:srgbClr val="FFFFFF"/>
              </a:solidFill>
              <a:latin typeface="Open Sans"/>
              <a:ea typeface="+mn-ea"/>
              <a:cs typeface="Arial Unicode MS"/>
            </a:rPr>
            <a:t>, expertise or </a:t>
          </a:r>
          <a:r>
            <a:rPr lang="fr-FR" sz="1400" b="1" i="1" kern="1200" dirty="0" err="1">
              <a:solidFill>
                <a:srgbClr val="FFFFFF"/>
              </a:solidFill>
              <a:latin typeface="Open Sans"/>
              <a:ea typeface="+mn-ea"/>
              <a:cs typeface="Arial Unicode MS"/>
            </a:rPr>
            <a:t>valorization</a:t>
          </a:r>
          <a:endParaRPr lang="fr-FR" sz="1400" b="1" i="1" kern="1200" dirty="0">
            <a:solidFill>
              <a:srgbClr val="FFFFFF"/>
            </a:solidFill>
            <a:latin typeface="Open Sans"/>
            <a:ea typeface="+mn-ea"/>
            <a:cs typeface="Arial Unicode MS"/>
          </a:endParaRPr>
        </a:p>
      </dsp:txBody>
      <dsp:txXfrm>
        <a:off x="356022" y="3437988"/>
        <a:ext cx="1719028" cy="968548"/>
      </dsp:txXfrm>
    </dsp:sp>
    <dsp:sp modelId="{2FE8A8EA-0F7D-7749-800D-3DB62B6D69AE}">
      <dsp:nvSpPr>
        <dsp:cNvPr id="0" name=""/>
        <dsp:cNvSpPr/>
      </dsp:nvSpPr>
      <dsp:spPr>
        <a:xfrm rot="616918">
          <a:off x="2072824" y="2392294"/>
          <a:ext cx="356011" cy="517455"/>
        </a:xfrm>
        <a:prstGeom prst="rightArrow">
          <a:avLst>
            <a:gd name="adj1" fmla="val 60000"/>
            <a:gd name="adj2" fmla="val 50000"/>
          </a:avLst>
        </a:prstGeom>
        <a:solidFill>
          <a:srgbClr val="FFFFFF">
            <a:lumMod val="85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700" kern="1200">
            <a:solidFill>
              <a:srgbClr val="FFFFFF"/>
            </a:solidFill>
            <a:latin typeface="Open Sans"/>
            <a:ea typeface="+mn-ea"/>
            <a:cs typeface="Arial Unicode MS"/>
          </a:endParaRPr>
        </a:p>
      </dsp:txBody>
      <dsp:txXfrm rot="10800000">
        <a:off x="2073682" y="2486253"/>
        <a:ext cx="249208" cy="310473"/>
      </dsp:txXfrm>
    </dsp:sp>
    <dsp:sp modelId="{C9B33DE3-DB5C-854A-94DF-822FE9C380D5}">
      <dsp:nvSpPr>
        <dsp:cNvPr id="0" name=""/>
        <dsp:cNvSpPr/>
      </dsp:nvSpPr>
      <dsp:spPr>
        <a:xfrm>
          <a:off x="0" y="1733896"/>
          <a:ext cx="1941009" cy="1369734"/>
        </a:xfrm>
        <a:prstGeom prst="ellipse">
          <a:avLst/>
        </a:prstGeom>
        <a:solidFill>
          <a:srgbClr val="FFFFFF">
            <a:lumMod val="8500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i="1" kern="1200" dirty="0" err="1">
              <a:solidFill>
                <a:srgbClr val="FFFFFF"/>
              </a:solidFill>
              <a:latin typeface="Open Sans"/>
              <a:ea typeface="+mn-ea"/>
              <a:cs typeface="Arial Unicode MS"/>
            </a:rPr>
            <a:t>Advizing</a:t>
          </a:r>
          <a:r>
            <a:rPr lang="fr-FR" sz="1400" b="1" i="1" kern="1200" dirty="0">
              <a:solidFill>
                <a:srgbClr val="FFFFFF"/>
              </a:solidFill>
              <a:latin typeface="Open Sans"/>
              <a:ea typeface="+mn-ea"/>
              <a:cs typeface="Arial Unicode MS"/>
            </a:rPr>
            <a:t> of </a:t>
          </a:r>
          <a:r>
            <a:rPr lang="fr-FR" sz="1400" b="1" i="1" kern="1200" dirty="0" err="1">
              <a:solidFill>
                <a:srgbClr val="FFFFFF"/>
              </a:solidFill>
              <a:latin typeface="Open Sans"/>
              <a:ea typeface="+mn-ea"/>
              <a:cs typeface="Arial Unicode MS"/>
            </a:rPr>
            <a:t>projects</a:t>
          </a:r>
          <a:r>
            <a:rPr lang="fr-FR" sz="1400" b="1" i="1" kern="1200" dirty="0">
              <a:solidFill>
                <a:srgbClr val="FFFFFF"/>
              </a:solidFill>
              <a:latin typeface="Open Sans"/>
              <a:ea typeface="+mn-ea"/>
              <a:cs typeface="Arial Unicode MS"/>
            </a:rPr>
            <a:t> and </a:t>
          </a:r>
          <a:r>
            <a:rPr lang="fr-FR" sz="1400" b="1" i="1" kern="1200" dirty="0" err="1">
              <a:solidFill>
                <a:srgbClr val="FFFFFF"/>
              </a:solidFill>
              <a:latin typeface="Open Sans"/>
              <a:ea typeface="+mn-ea"/>
              <a:cs typeface="Arial Unicode MS"/>
            </a:rPr>
            <a:t>internships</a:t>
          </a:r>
          <a:endParaRPr lang="fr-FR" sz="1400" b="1" i="1" kern="1200" dirty="0">
            <a:solidFill>
              <a:srgbClr val="FFFFFF"/>
            </a:solidFill>
            <a:latin typeface="Open Sans"/>
            <a:ea typeface="+mn-ea"/>
            <a:cs typeface="Arial Unicode MS"/>
          </a:endParaRPr>
        </a:p>
      </dsp:txBody>
      <dsp:txXfrm>
        <a:off x="284254" y="1934489"/>
        <a:ext cx="1372501" cy="968548"/>
      </dsp:txXfrm>
    </dsp:sp>
    <dsp:sp modelId="{B2D599FC-8F49-3848-9C1E-7148431B6F8C}">
      <dsp:nvSpPr>
        <dsp:cNvPr id="0" name=""/>
        <dsp:cNvSpPr/>
      </dsp:nvSpPr>
      <dsp:spPr>
        <a:xfrm rot="2054955">
          <a:off x="2195922" y="1634018"/>
          <a:ext cx="983054" cy="517455"/>
        </a:xfrm>
        <a:prstGeom prst="rightArrow">
          <a:avLst>
            <a:gd name="adj1" fmla="val 60000"/>
            <a:gd name="adj2" fmla="val 50000"/>
          </a:avLst>
        </a:prstGeom>
        <a:solidFill>
          <a:srgbClr val="FFFFFF">
            <a:lumMod val="85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700" kern="1200">
            <a:solidFill>
              <a:srgbClr val="FFFFFF"/>
            </a:solidFill>
            <a:latin typeface="Open Sans"/>
            <a:ea typeface="+mn-ea"/>
            <a:cs typeface="Arial Unicode MS"/>
          </a:endParaRPr>
        </a:p>
      </dsp:txBody>
      <dsp:txXfrm rot="10800000">
        <a:off x="2209381" y="1693826"/>
        <a:ext cx="827818" cy="310473"/>
      </dsp:txXfrm>
    </dsp:sp>
    <dsp:sp modelId="{3F71EEC6-EBFC-6B43-A5E1-8D7D1B1CD6E2}">
      <dsp:nvSpPr>
        <dsp:cNvPr id="0" name=""/>
        <dsp:cNvSpPr/>
      </dsp:nvSpPr>
      <dsp:spPr>
        <a:xfrm>
          <a:off x="0" y="156192"/>
          <a:ext cx="2285593" cy="1369734"/>
        </a:xfrm>
        <a:prstGeom prst="ellipse">
          <a:avLst/>
        </a:prstGeom>
        <a:solidFill>
          <a:srgbClr val="FFFFFF">
            <a:lumMod val="8500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i="1" kern="1200" dirty="0" err="1">
              <a:solidFill>
                <a:srgbClr val="FFFFFF"/>
              </a:solidFill>
              <a:latin typeface="Open Sans"/>
              <a:ea typeface="+mn-ea"/>
              <a:cs typeface="Arial Unicode MS"/>
            </a:rPr>
            <a:t>Involvement</a:t>
          </a:r>
          <a:r>
            <a:rPr lang="fr-FR" sz="1400" b="1" i="1" kern="1200" dirty="0">
              <a:solidFill>
                <a:srgbClr val="FFFFFF"/>
              </a:solidFill>
              <a:latin typeface="Open Sans"/>
              <a:ea typeface="+mn-ea"/>
              <a:cs typeface="Arial Unicode MS"/>
            </a:rPr>
            <a:t> in associations</a:t>
          </a:r>
        </a:p>
      </dsp:txBody>
      <dsp:txXfrm>
        <a:off x="334717" y="356785"/>
        <a:ext cx="1616159" cy="96854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672D7E-D7FD-4A44-8074-4E98B772D6B3}">
      <dsp:nvSpPr>
        <dsp:cNvPr id="0" name=""/>
        <dsp:cNvSpPr/>
      </dsp:nvSpPr>
      <dsp:spPr>
        <a:xfrm>
          <a:off x="528011" y="345"/>
          <a:ext cx="1052682" cy="631609"/>
        </a:xfrm>
        <a:prstGeom prst="rect">
          <a:avLst/>
        </a:prstGeom>
        <a:noFill/>
        <a:ln w="12700" cap="flat" cmpd="sng" algn="ctr">
          <a:solidFill>
            <a:schemeClr val="accent1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solidFill>
                <a:srgbClr val="63003C"/>
              </a:solidFill>
            </a:rPr>
            <a:t>4   </a:t>
          </a:r>
          <a:r>
            <a:rPr lang="fr-FR" sz="1600" kern="1200" dirty="0" err="1">
              <a:solidFill>
                <a:srgbClr val="63003C"/>
              </a:solidFill>
            </a:rPr>
            <a:t>themes</a:t>
          </a:r>
          <a:endParaRPr lang="fr-FR" sz="1600" kern="1200" dirty="0">
            <a:solidFill>
              <a:srgbClr val="63003C"/>
            </a:solidFill>
          </a:endParaRPr>
        </a:p>
      </dsp:txBody>
      <dsp:txXfrm>
        <a:off x="528011" y="345"/>
        <a:ext cx="1052682" cy="631609"/>
      </dsp:txXfrm>
    </dsp:sp>
    <dsp:sp modelId="{24EED271-C134-2E48-84E2-EFFA1DE95C41}">
      <dsp:nvSpPr>
        <dsp:cNvPr id="0" name=""/>
        <dsp:cNvSpPr/>
      </dsp:nvSpPr>
      <dsp:spPr>
        <a:xfrm>
          <a:off x="1648918" y="172"/>
          <a:ext cx="1450828" cy="631609"/>
        </a:xfrm>
        <a:prstGeom prst="rect">
          <a:avLst/>
        </a:prstGeom>
        <a:noFill/>
        <a:ln w="12700" cap="flat" cmpd="sng" algn="ctr">
          <a:solidFill>
            <a:schemeClr val="accent1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solidFill>
                <a:srgbClr val="63003C"/>
              </a:solidFill>
            </a:rPr>
            <a:t>22 </a:t>
          </a:r>
          <a:r>
            <a:rPr lang="fr-FR" sz="1600" kern="1200" dirty="0" err="1">
              <a:solidFill>
                <a:srgbClr val="63003C"/>
              </a:solidFill>
            </a:rPr>
            <a:t>elective</a:t>
          </a:r>
          <a:r>
            <a:rPr lang="fr-FR" sz="1600" kern="1200" dirty="0">
              <a:solidFill>
                <a:srgbClr val="63003C"/>
              </a:solidFill>
            </a:rPr>
            <a:t> courses</a:t>
          </a:r>
        </a:p>
      </dsp:txBody>
      <dsp:txXfrm>
        <a:off x="1648918" y="172"/>
        <a:ext cx="1450828" cy="631609"/>
      </dsp:txXfrm>
    </dsp:sp>
    <dsp:sp modelId="{1D18E47F-AEDE-1249-AC02-75BBE2AC5810}">
      <dsp:nvSpPr>
        <dsp:cNvPr id="0" name=""/>
        <dsp:cNvSpPr/>
      </dsp:nvSpPr>
      <dsp:spPr>
        <a:xfrm>
          <a:off x="3160044" y="2"/>
          <a:ext cx="1052682" cy="631609"/>
        </a:xfrm>
        <a:prstGeom prst="rect">
          <a:avLst/>
        </a:prstGeom>
        <a:noFill/>
        <a:ln w="12700" cap="flat" cmpd="sng" algn="ctr">
          <a:solidFill>
            <a:schemeClr val="accent1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solidFill>
                <a:srgbClr val="63003C"/>
              </a:solidFill>
            </a:rPr>
            <a:t>+300 </a:t>
          </a:r>
          <a:r>
            <a:rPr lang="fr-FR" sz="1600" kern="1200" dirty="0" err="1">
              <a:solidFill>
                <a:srgbClr val="63003C"/>
              </a:solidFill>
            </a:rPr>
            <a:t>hours</a:t>
          </a:r>
          <a:endParaRPr lang="fr-FR" sz="1600" kern="1200" dirty="0">
            <a:solidFill>
              <a:srgbClr val="63003C"/>
            </a:solidFill>
          </a:endParaRPr>
        </a:p>
      </dsp:txBody>
      <dsp:txXfrm>
        <a:off x="3160044" y="2"/>
        <a:ext cx="1052682" cy="63160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AE0F28-6E1F-5C4C-B6C1-F0B282D8595B}">
      <dsp:nvSpPr>
        <dsp:cNvPr id="0" name=""/>
        <dsp:cNvSpPr/>
      </dsp:nvSpPr>
      <dsp:spPr>
        <a:xfrm>
          <a:off x="184032" y="1511"/>
          <a:ext cx="1490939" cy="680788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b="1" kern="1200" dirty="0">
              <a:solidFill>
                <a:schemeClr val="bg1"/>
              </a:solidFill>
            </a:rPr>
            <a:t>A. </a:t>
          </a:r>
          <a:r>
            <a:rPr lang="fr-FR" sz="1000" b="1" kern="1200" dirty="0"/>
            <a:t>culture and </a:t>
          </a:r>
          <a:r>
            <a:rPr lang="fr-FR" sz="1000" b="1" kern="1200" dirty="0" err="1"/>
            <a:t>societal</a:t>
          </a:r>
          <a:r>
            <a:rPr lang="fr-FR" sz="1000" b="1" kern="1200" dirty="0"/>
            <a:t> challenges</a:t>
          </a:r>
          <a:endParaRPr lang="fr-FR" sz="1000" b="1" kern="1200" dirty="0">
            <a:solidFill>
              <a:schemeClr val="bg1"/>
            </a:solidFill>
          </a:endParaRPr>
        </a:p>
      </dsp:txBody>
      <dsp:txXfrm>
        <a:off x="203972" y="21451"/>
        <a:ext cx="1451059" cy="640908"/>
      </dsp:txXfrm>
    </dsp:sp>
    <dsp:sp modelId="{A7C823CE-733E-F54C-975B-6ACDFC88AB4B}">
      <dsp:nvSpPr>
        <dsp:cNvPr id="0" name=""/>
        <dsp:cNvSpPr/>
      </dsp:nvSpPr>
      <dsp:spPr>
        <a:xfrm>
          <a:off x="333126" y="682299"/>
          <a:ext cx="149093" cy="5105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0591"/>
              </a:lnTo>
              <a:lnTo>
                <a:pt x="149093" y="51059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C1F394-6D7E-5640-B6E3-0E4E1FB81399}">
      <dsp:nvSpPr>
        <dsp:cNvPr id="0" name=""/>
        <dsp:cNvSpPr/>
      </dsp:nvSpPr>
      <dsp:spPr>
        <a:xfrm>
          <a:off x="482220" y="852496"/>
          <a:ext cx="1480512" cy="680788"/>
        </a:xfrm>
        <a:prstGeom prst="roundRect">
          <a:avLst>
            <a:gd name="adj" fmla="val 10000"/>
          </a:avLst>
        </a:prstGeom>
        <a:solidFill>
          <a:schemeClr val="accent4">
            <a:lumMod val="75000"/>
            <a:alpha val="90000"/>
          </a:schemeClr>
        </a:solidFill>
        <a:ln w="12700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kern="1200" dirty="0" err="1">
              <a:solidFill>
                <a:schemeClr val="bg1"/>
              </a:solidFill>
            </a:rPr>
            <a:t>Climate</a:t>
          </a:r>
          <a:r>
            <a:rPr lang="fr-FR" sz="900" kern="1200" dirty="0">
              <a:solidFill>
                <a:schemeClr val="bg1"/>
              </a:solidFill>
            </a:rPr>
            <a:t> workshop &amp; Engineering </a:t>
          </a:r>
          <a:r>
            <a:rPr lang="fr-FR" sz="900" kern="1200" dirty="0" err="1">
              <a:solidFill>
                <a:schemeClr val="bg1"/>
              </a:solidFill>
            </a:rPr>
            <a:t>sustainability</a:t>
          </a:r>
          <a:endParaRPr lang="fr-FR" sz="900" kern="1200" dirty="0">
            <a:solidFill>
              <a:schemeClr val="bg1"/>
            </a:solidFill>
          </a:endParaRPr>
        </a:p>
      </dsp:txBody>
      <dsp:txXfrm>
        <a:off x="502160" y="872436"/>
        <a:ext cx="1440632" cy="640908"/>
      </dsp:txXfrm>
    </dsp:sp>
    <dsp:sp modelId="{E3BAD4F8-B2E1-674F-9803-722A59365115}">
      <dsp:nvSpPr>
        <dsp:cNvPr id="0" name=""/>
        <dsp:cNvSpPr/>
      </dsp:nvSpPr>
      <dsp:spPr>
        <a:xfrm>
          <a:off x="333126" y="682299"/>
          <a:ext cx="149093" cy="13615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61576"/>
              </a:lnTo>
              <a:lnTo>
                <a:pt x="149093" y="136157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75AB5E-94BA-8C46-B3BB-25B223A7F075}">
      <dsp:nvSpPr>
        <dsp:cNvPr id="0" name=""/>
        <dsp:cNvSpPr/>
      </dsp:nvSpPr>
      <dsp:spPr>
        <a:xfrm>
          <a:off x="482220" y="1703481"/>
          <a:ext cx="1480512" cy="680788"/>
        </a:xfrm>
        <a:prstGeom prst="roundRect">
          <a:avLst>
            <a:gd name="adj" fmla="val 10000"/>
          </a:avLst>
        </a:prstGeom>
        <a:solidFill>
          <a:schemeClr val="accent4">
            <a:lumMod val="75000"/>
            <a:alpha val="90000"/>
          </a:schemeClr>
        </a:solidFill>
        <a:ln w="12700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kern="1200" dirty="0" err="1">
              <a:solidFill>
                <a:schemeClr val="bg1"/>
              </a:solidFill>
            </a:rPr>
            <a:t>Research</a:t>
          </a:r>
          <a:r>
            <a:rPr lang="fr-FR" sz="900" kern="1200" dirty="0">
              <a:solidFill>
                <a:schemeClr val="bg1"/>
              </a:solidFill>
            </a:rPr>
            <a:t> </a:t>
          </a:r>
          <a:r>
            <a:rPr lang="fr-FR" sz="900" kern="1200" dirty="0" err="1">
              <a:solidFill>
                <a:schemeClr val="bg1"/>
              </a:solidFill>
            </a:rPr>
            <a:t>integrity</a:t>
          </a:r>
          <a:r>
            <a:rPr lang="fr-FR" sz="900" kern="1200" dirty="0">
              <a:solidFill>
                <a:schemeClr val="bg1"/>
              </a:solidFill>
            </a:rPr>
            <a:t> and </a:t>
          </a:r>
          <a:r>
            <a:rPr lang="fr-FR" sz="900" kern="1200" dirty="0" err="1">
              <a:solidFill>
                <a:schemeClr val="bg1"/>
              </a:solidFill>
            </a:rPr>
            <a:t>ethics</a:t>
          </a:r>
          <a:r>
            <a:rPr lang="fr-FR" sz="900" kern="1200" dirty="0">
              <a:solidFill>
                <a:schemeClr val="bg1"/>
              </a:solidFill>
            </a:rPr>
            <a:t> &amp; STIC</a:t>
          </a:r>
        </a:p>
      </dsp:txBody>
      <dsp:txXfrm>
        <a:off x="502160" y="1723421"/>
        <a:ext cx="1440632" cy="640908"/>
      </dsp:txXfrm>
    </dsp:sp>
    <dsp:sp modelId="{EDF0D442-7D5D-1F49-8D2A-BB52BFA692EB}">
      <dsp:nvSpPr>
        <dsp:cNvPr id="0" name=""/>
        <dsp:cNvSpPr/>
      </dsp:nvSpPr>
      <dsp:spPr>
        <a:xfrm>
          <a:off x="333126" y="682299"/>
          <a:ext cx="149093" cy="22125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12561"/>
              </a:lnTo>
              <a:lnTo>
                <a:pt x="149093" y="221256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731633-AD2E-4D4F-A723-B2EDFB525629}">
      <dsp:nvSpPr>
        <dsp:cNvPr id="0" name=""/>
        <dsp:cNvSpPr/>
      </dsp:nvSpPr>
      <dsp:spPr>
        <a:xfrm>
          <a:off x="482220" y="2554467"/>
          <a:ext cx="1480512" cy="680788"/>
        </a:xfrm>
        <a:prstGeom prst="roundRect">
          <a:avLst>
            <a:gd name="adj" fmla="val 10000"/>
          </a:avLst>
        </a:prstGeom>
        <a:solidFill>
          <a:schemeClr val="accent4">
            <a:lumMod val="75000"/>
            <a:alpha val="90000"/>
          </a:schemeClr>
        </a:solidFill>
        <a:ln w="12700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kern="1200" dirty="0">
              <a:solidFill>
                <a:schemeClr val="bg1"/>
              </a:solidFill>
            </a:rPr>
            <a:t>L'incertain et la complexité avec un regard SHS</a:t>
          </a:r>
        </a:p>
      </dsp:txBody>
      <dsp:txXfrm>
        <a:off x="502160" y="2574407"/>
        <a:ext cx="1440632" cy="640908"/>
      </dsp:txXfrm>
    </dsp:sp>
    <dsp:sp modelId="{E31D07E8-1C41-6845-A6BC-1105262579F0}">
      <dsp:nvSpPr>
        <dsp:cNvPr id="0" name=""/>
        <dsp:cNvSpPr/>
      </dsp:nvSpPr>
      <dsp:spPr>
        <a:xfrm>
          <a:off x="2015366" y="1511"/>
          <a:ext cx="1490939" cy="680788"/>
        </a:xfrm>
        <a:prstGeom prst="roundRect">
          <a:avLst>
            <a:gd name="adj" fmla="val 10000"/>
          </a:avLst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b="1" kern="1200" dirty="0">
              <a:solidFill>
                <a:schemeClr val="bg1"/>
              </a:solidFill>
            </a:rPr>
            <a:t>B. </a:t>
          </a:r>
          <a:r>
            <a:rPr lang="fr-FR" sz="1000" b="1" kern="1200" dirty="0" err="1"/>
            <a:t>professional</a:t>
          </a:r>
          <a:r>
            <a:rPr lang="fr-FR" sz="1000" b="1" kern="1200" dirty="0"/>
            <a:t> </a:t>
          </a:r>
          <a:r>
            <a:rPr lang="fr-FR" sz="1000" b="1" kern="1200" dirty="0" err="1"/>
            <a:t>skills</a:t>
          </a:r>
          <a:endParaRPr lang="fr-FR" sz="1000" b="1" kern="1200" dirty="0">
            <a:solidFill>
              <a:schemeClr val="bg1"/>
            </a:solidFill>
          </a:endParaRPr>
        </a:p>
      </dsp:txBody>
      <dsp:txXfrm>
        <a:off x="2035306" y="21451"/>
        <a:ext cx="1451059" cy="640908"/>
      </dsp:txXfrm>
    </dsp:sp>
    <dsp:sp modelId="{071F7561-3187-8B4D-B4A3-DD3F3DF70B42}">
      <dsp:nvSpPr>
        <dsp:cNvPr id="0" name=""/>
        <dsp:cNvSpPr/>
      </dsp:nvSpPr>
      <dsp:spPr>
        <a:xfrm>
          <a:off x="2164460" y="682299"/>
          <a:ext cx="149093" cy="5105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0591"/>
              </a:lnTo>
              <a:lnTo>
                <a:pt x="149093" y="51059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AA2AB4-F86E-BB49-98D7-9CED96316A18}">
      <dsp:nvSpPr>
        <dsp:cNvPr id="0" name=""/>
        <dsp:cNvSpPr/>
      </dsp:nvSpPr>
      <dsp:spPr>
        <a:xfrm>
          <a:off x="2313554" y="852496"/>
          <a:ext cx="1480512" cy="680788"/>
        </a:xfrm>
        <a:prstGeom prst="roundRect">
          <a:avLst>
            <a:gd name="adj" fmla="val 10000"/>
          </a:avLst>
        </a:prstGeom>
        <a:solidFill>
          <a:srgbClr val="0070C0">
            <a:alpha val="90000"/>
          </a:srgbClr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kern="1200" dirty="0">
              <a:solidFill>
                <a:schemeClr val="bg1"/>
              </a:solidFill>
            </a:rPr>
            <a:t>Academia</a:t>
          </a:r>
        </a:p>
      </dsp:txBody>
      <dsp:txXfrm>
        <a:off x="2333494" y="872436"/>
        <a:ext cx="1440632" cy="640908"/>
      </dsp:txXfrm>
    </dsp:sp>
    <dsp:sp modelId="{B87A49AA-97A2-D147-8ED6-4DB45E736D97}">
      <dsp:nvSpPr>
        <dsp:cNvPr id="0" name=""/>
        <dsp:cNvSpPr/>
      </dsp:nvSpPr>
      <dsp:spPr>
        <a:xfrm>
          <a:off x="2164460" y="682299"/>
          <a:ext cx="149093" cy="11950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95004"/>
              </a:lnTo>
              <a:lnTo>
                <a:pt x="149093" y="11950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E5D000-829E-4C4E-BC3A-928A3A4916F5}">
      <dsp:nvSpPr>
        <dsp:cNvPr id="0" name=""/>
        <dsp:cNvSpPr/>
      </dsp:nvSpPr>
      <dsp:spPr>
        <a:xfrm>
          <a:off x="2313554" y="1703481"/>
          <a:ext cx="1480512" cy="347644"/>
        </a:xfrm>
        <a:prstGeom prst="roundRect">
          <a:avLst>
            <a:gd name="adj" fmla="val 10000"/>
          </a:avLst>
        </a:prstGeom>
        <a:solidFill>
          <a:srgbClr val="0070C0">
            <a:alpha val="90000"/>
          </a:srgbClr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kern="1200" dirty="0">
              <a:solidFill>
                <a:schemeClr val="bg1"/>
              </a:solidFill>
            </a:rPr>
            <a:t>R&amp;D in </a:t>
          </a:r>
          <a:r>
            <a:rPr lang="fr-FR" sz="900" kern="1200" dirty="0" err="1">
              <a:solidFill>
                <a:schemeClr val="bg1"/>
              </a:solidFill>
            </a:rPr>
            <a:t>companies</a:t>
          </a:r>
          <a:endParaRPr lang="fr-FR" sz="900" kern="1200" dirty="0">
            <a:solidFill>
              <a:schemeClr val="bg1"/>
            </a:solidFill>
          </a:endParaRPr>
        </a:p>
      </dsp:txBody>
      <dsp:txXfrm>
        <a:off x="2323736" y="1713663"/>
        <a:ext cx="1460148" cy="327280"/>
      </dsp:txXfrm>
    </dsp:sp>
    <dsp:sp modelId="{C78027DF-0AE2-D043-B7AE-51A675497A71}">
      <dsp:nvSpPr>
        <dsp:cNvPr id="0" name=""/>
        <dsp:cNvSpPr/>
      </dsp:nvSpPr>
      <dsp:spPr>
        <a:xfrm>
          <a:off x="2164460" y="682299"/>
          <a:ext cx="149093" cy="16982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98205"/>
              </a:lnTo>
              <a:lnTo>
                <a:pt x="149093" y="169820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1009CE-0D1C-CD4B-A141-BF8861F8B1E8}">
      <dsp:nvSpPr>
        <dsp:cNvPr id="0" name=""/>
        <dsp:cNvSpPr/>
      </dsp:nvSpPr>
      <dsp:spPr>
        <a:xfrm>
          <a:off x="2313554" y="2221323"/>
          <a:ext cx="1480512" cy="318363"/>
        </a:xfrm>
        <a:prstGeom prst="roundRect">
          <a:avLst>
            <a:gd name="adj" fmla="val 10000"/>
          </a:avLst>
        </a:prstGeom>
        <a:solidFill>
          <a:srgbClr val="0070C0">
            <a:alpha val="90000"/>
          </a:srgbClr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kern="1200" dirty="0" err="1">
              <a:solidFill>
                <a:srgbClr val="FFFFFF"/>
              </a:solidFill>
              <a:latin typeface="Open Sans"/>
              <a:ea typeface="+mn-ea"/>
              <a:cs typeface="Arial Unicode MS"/>
            </a:rPr>
            <a:t>Entrepreneurship</a:t>
          </a:r>
          <a:endParaRPr lang="fr-FR" sz="900" kern="1200" dirty="0">
            <a:solidFill>
              <a:srgbClr val="FFFFFF"/>
            </a:solidFill>
            <a:latin typeface="Open Sans"/>
            <a:ea typeface="+mn-ea"/>
            <a:cs typeface="Arial Unicode MS"/>
          </a:endParaRPr>
        </a:p>
      </dsp:txBody>
      <dsp:txXfrm>
        <a:off x="2322879" y="2230648"/>
        <a:ext cx="1461862" cy="299713"/>
      </dsp:txXfrm>
    </dsp:sp>
    <dsp:sp modelId="{68056031-ADCA-9F42-A5B3-5AD7A9A1F083}">
      <dsp:nvSpPr>
        <dsp:cNvPr id="0" name=""/>
        <dsp:cNvSpPr/>
      </dsp:nvSpPr>
      <dsp:spPr>
        <a:xfrm>
          <a:off x="2164460" y="682299"/>
          <a:ext cx="149093" cy="23924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92483"/>
              </a:lnTo>
              <a:lnTo>
                <a:pt x="149093" y="239248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52AA3D-F981-D144-821E-05910AA67F76}">
      <dsp:nvSpPr>
        <dsp:cNvPr id="0" name=""/>
        <dsp:cNvSpPr/>
      </dsp:nvSpPr>
      <dsp:spPr>
        <a:xfrm>
          <a:off x="2313554" y="2709884"/>
          <a:ext cx="1490947" cy="729798"/>
        </a:xfrm>
        <a:prstGeom prst="roundRect">
          <a:avLst>
            <a:gd name="adj" fmla="val 10000"/>
          </a:avLst>
        </a:prstGeom>
        <a:solidFill>
          <a:srgbClr val="0070C0">
            <a:alpha val="90000"/>
          </a:srgbClr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kern="1200" dirty="0">
              <a:solidFill>
                <a:schemeClr val="bg1"/>
              </a:solidFill>
            </a:rPr>
            <a:t>GS </a:t>
          </a:r>
          <a:r>
            <a:rPr lang="fr-FR" sz="900" kern="1200" dirty="0" err="1">
              <a:solidFill>
                <a:schemeClr val="bg1"/>
              </a:solidFill>
            </a:rPr>
            <a:t>events</a:t>
          </a:r>
          <a:r>
            <a:rPr lang="fr-FR" sz="900" kern="1200" dirty="0">
              <a:solidFill>
                <a:schemeClr val="bg1"/>
              </a:solidFill>
            </a:rPr>
            <a:t>: The </a:t>
          </a:r>
          <a:r>
            <a:rPr lang="fr-FR" sz="900" kern="1200" dirty="0" err="1">
              <a:solidFill>
                <a:schemeClr val="bg1"/>
              </a:solidFill>
            </a:rPr>
            <a:t>welcome</a:t>
          </a:r>
          <a:r>
            <a:rPr lang="fr-FR" sz="900" kern="1200" dirty="0">
              <a:solidFill>
                <a:schemeClr val="bg1"/>
              </a:solidFill>
            </a:rPr>
            <a:t> </a:t>
          </a:r>
          <a:r>
            <a:rPr lang="fr-FR" sz="900" kern="1200" dirty="0" err="1">
              <a:solidFill>
                <a:schemeClr val="bg1"/>
              </a:solidFill>
            </a:rPr>
            <a:t>dayl</a:t>
          </a:r>
          <a:r>
            <a:rPr lang="fr-FR" sz="900" kern="1200" dirty="0">
              <a:solidFill>
                <a:schemeClr val="bg1"/>
              </a:solidFill>
            </a:rPr>
            <a:t>, The </a:t>
          </a:r>
          <a:r>
            <a:rPr lang="fr-FR" sz="900" kern="1200" dirty="0" err="1">
              <a:solidFill>
                <a:schemeClr val="bg1"/>
              </a:solidFill>
            </a:rPr>
            <a:t>after</a:t>
          </a:r>
          <a:r>
            <a:rPr lang="fr-FR" sz="900" kern="1200" dirty="0">
              <a:solidFill>
                <a:schemeClr val="bg1"/>
              </a:solidFill>
            </a:rPr>
            <a:t> </a:t>
          </a:r>
          <a:r>
            <a:rPr lang="fr-FR" sz="900" kern="1200" dirty="0" err="1">
              <a:solidFill>
                <a:schemeClr val="bg1"/>
              </a:solidFill>
            </a:rPr>
            <a:t>Ph.D</a:t>
          </a:r>
          <a:r>
            <a:rPr lang="fr-FR" sz="900" kern="1200" dirty="0">
              <a:solidFill>
                <a:schemeClr val="bg1"/>
              </a:solidFill>
            </a:rPr>
            <a:t> </a:t>
          </a:r>
          <a:r>
            <a:rPr lang="fr-FR" sz="900" kern="1200" dirty="0" err="1">
              <a:solidFill>
                <a:schemeClr val="bg1"/>
              </a:solidFill>
            </a:rPr>
            <a:t>event</a:t>
          </a:r>
          <a:endParaRPr lang="fr-FR" sz="900" kern="1200" dirty="0">
            <a:solidFill>
              <a:schemeClr val="bg1"/>
            </a:solidFill>
          </a:endParaRPr>
        </a:p>
      </dsp:txBody>
      <dsp:txXfrm>
        <a:off x="2334929" y="2731259"/>
        <a:ext cx="1448197" cy="687048"/>
      </dsp:txXfrm>
    </dsp:sp>
    <dsp:sp modelId="{EA312127-3CE4-5145-99A9-B033D66984AA}">
      <dsp:nvSpPr>
        <dsp:cNvPr id="0" name=""/>
        <dsp:cNvSpPr/>
      </dsp:nvSpPr>
      <dsp:spPr>
        <a:xfrm>
          <a:off x="3846708" y="1511"/>
          <a:ext cx="1490939" cy="680788"/>
        </a:xfrm>
        <a:prstGeom prst="roundRect">
          <a:avLst>
            <a:gd name="adj" fmla="val 10000"/>
          </a:avLst>
        </a:prstGeom>
        <a:solidFill>
          <a:srgbClr val="FF0000"/>
        </a:solidFill>
        <a:ln w="127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b="1" kern="1200" dirty="0">
              <a:solidFill>
                <a:schemeClr val="bg1"/>
              </a:solidFill>
            </a:rPr>
            <a:t>C. Inter-</a:t>
          </a:r>
          <a:r>
            <a:rPr lang="fr-FR" sz="1000" b="1" kern="1200" dirty="0" err="1">
              <a:solidFill>
                <a:schemeClr val="bg1"/>
              </a:solidFill>
            </a:rPr>
            <a:t>disciplinary</a:t>
          </a:r>
          <a:endParaRPr lang="fr-FR" sz="1000" b="1" kern="1200" dirty="0">
            <a:solidFill>
              <a:schemeClr val="bg1"/>
            </a:solidFill>
          </a:endParaRPr>
        </a:p>
      </dsp:txBody>
      <dsp:txXfrm>
        <a:off x="3866648" y="21451"/>
        <a:ext cx="1451059" cy="640908"/>
      </dsp:txXfrm>
    </dsp:sp>
    <dsp:sp modelId="{25E17257-7838-444B-B91F-7008543C3927}">
      <dsp:nvSpPr>
        <dsp:cNvPr id="0" name=""/>
        <dsp:cNvSpPr/>
      </dsp:nvSpPr>
      <dsp:spPr>
        <a:xfrm>
          <a:off x="3995802" y="682299"/>
          <a:ext cx="149093" cy="5105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0591"/>
              </a:lnTo>
              <a:lnTo>
                <a:pt x="149093" y="51059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A0169B-A465-6440-8133-07B7F965E5F9}">
      <dsp:nvSpPr>
        <dsp:cNvPr id="0" name=""/>
        <dsp:cNvSpPr/>
      </dsp:nvSpPr>
      <dsp:spPr>
        <a:xfrm>
          <a:off x="4144896" y="852496"/>
          <a:ext cx="1480512" cy="680788"/>
        </a:xfrm>
        <a:prstGeom prst="roundRect">
          <a:avLst>
            <a:gd name="adj" fmla="val 10000"/>
          </a:avLst>
        </a:prstGeom>
        <a:solidFill>
          <a:srgbClr val="FF0000">
            <a:alpha val="90000"/>
          </a:srgbClr>
        </a:solidFill>
        <a:ln w="127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kern="1200" dirty="0">
              <a:solidFill>
                <a:schemeClr val="bg1"/>
              </a:solidFill>
            </a:rPr>
            <a:t>Eco-design of </a:t>
          </a:r>
          <a:r>
            <a:rPr lang="fr-FR" sz="900" kern="1200" dirty="0" err="1">
              <a:solidFill>
                <a:schemeClr val="bg1"/>
              </a:solidFill>
            </a:rPr>
            <a:t>complex</a:t>
          </a:r>
          <a:r>
            <a:rPr lang="fr-FR" sz="900" kern="1200" dirty="0">
              <a:solidFill>
                <a:schemeClr val="bg1"/>
              </a:solidFill>
            </a:rPr>
            <a:t> </a:t>
          </a:r>
          <a:r>
            <a:rPr lang="fr-FR" sz="900" kern="1200" dirty="0" err="1">
              <a:solidFill>
                <a:schemeClr val="bg1"/>
              </a:solidFill>
            </a:rPr>
            <a:t>systems</a:t>
          </a:r>
          <a:endParaRPr lang="fr-FR" sz="900" kern="1200" dirty="0">
            <a:solidFill>
              <a:schemeClr val="bg1"/>
            </a:solidFill>
          </a:endParaRPr>
        </a:p>
      </dsp:txBody>
      <dsp:txXfrm>
        <a:off x="4164836" y="872436"/>
        <a:ext cx="1440632" cy="640908"/>
      </dsp:txXfrm>
    </dsp:sp>
    <dsp:sp modelId="{8B1E2830-20A8-2D49-8BE6-405A8BA234FA}">
      <dsp:nvSpPr>
        <dsp:cNvPr id="0" name=""/>
        <dsp:cNvSpPr/>
      </dsp:nvSpPr>
      <dsp:spPr>
        <a:xfrm>
          <a:off x="3995802" y="682299"/>
          <a:ext cx="149093" cy="13615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61576"/>
              </a:lnTo>
              <a:lnTo>
                <a:pt x="149093" y="136157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651FC9-08C3-E24A-8FB1-5017A8C22849}">
      <dsp:nvSpPr>
        <dsp:cNvPr id="0" name=""/>
        <dsp:cNvSpPr/>
      </dsp:nvSpPr>
      <dsp:spPr>
        <a:xfrm>
          <a:off x="4144896" y="1703481"/>
          <a:ext cx="1480512" cy="680788"/>
        </a:xfrm>
        <a:prstGeom prst="roundRect">
          <a:avLst>
            <a:gd name="adj" fmla="val 10000"/>
          </a:avLst>
        </a:prstGeom>
        <a:solidFill>
          <a:srgbClr val="FF0000">
            <a:alpha val="90000"/>
          </a:srgbClr>
        </a:solidFill>
        <a:ln w="127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kern="1200" dirty="0">
              <a:solidFill>
                <a:schemeClr val="bg1"/>
              </a:solidFill>
            </a:rPr>
            <a:t>Décomposition modale pour l'analyse de données</a:t>
          </a:r>
        </a:p>
      </dsp:txBody>
      <dsp:txXfrm>
        <a:off x="4164836" y="1723421"/>
        <a:ext cx="1440632" cy="640908"/>
      </dsp:txXfrm>
    </dsp:sp>
    <dsp:sp modelId="{391406C8-4F9D-B049-92A0-7781B63F5FB9}">
      <dsp:nvSpPr>
        <dsp:cNvPr id="0" name=""/>
        <dsp:cNvSpPr/>
      </dsp:nvSpPr>
      <dsp:spPr>
        <a:xfrm>
          <a:off x="3995802" y="682299"/>
          <a:ext cx="149093" cy="22125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12561"/>
              </a:lnTo>
              <a:lnTo>
                <a:pt x="149093" y="221256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54915B-21F5-0A4F-B13C-DBC1F774A063}">
      <dsp:nvSpPr>
        <dsp:cNvPr id="0" name=""/>
        <dsp:cNvSpPr/>
      </dsp:nvSpPr>
      <dsp:spPr>
        <a:xfrm>
          <a:off x="4144896" y="2554467"/>
          <a:ext cx="1481994" cy="680788"/>
        </a:xfrm>
        <a:prstGeom prst="roundRect">
          <a:avLst>
            <a:gd name="adj" fmla="val 10000"/>
          </a:avLst>
        </a:prstGeom>
        <a:solidFill>
          <a:srgbClr val="FF0000">
            <a:alpha val="90000"/>
          </a:srgbClr>
        </a:solidFill>
        <a:ln w="127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kern="1200" dirty="0" err="1">
              <a:solidFill>
                <a:schemeClr val="bg1"/>
              </a:solidFill>
            </a:rPr>
            <a:t>Understanding</a:t>
          </a:r>
          <a:r>
            <a:rPr lang="fr-FR" sz="900" kern="1200" dirty="0">
              <a:solidFill>
                <a:schemeClr val="bg1"/>
              </a:solidFill>
            </a:rPr>
            <a:t> the </a:t>
          </a:r>
          <a:r>
            <a:rPr lang="fr-FR" sz="900" kern="1200" dirty="0" err="1">
              <a:solidFill>
                <a:schemeClr val="bg1"/>
              </a:solidFill>
            </a:rPr>
            <a:t>mecanisms</a:t>
          </a:r>
          <a:r>
            <a:rPr lang="fr-FR" sz="900" kern="1200" dirty="0">
              <a:solidFill>
                <a:schemeClr val="bg1"/>
              </a:solidFill>
            </a:rPr>
            <a:t> of machine </a:t>
          </a:r>
          <a:r>
            <a:rPr lang="fr-FR" sz="900" kern="1200" dirty="0" err="1">
              <a:solidFill>
                <a:schemeClr val="bg1"/>
              </a:solidFill>
            </a:rPr>
            <a:t>learning</a:t>
          </a:r>
          <a:endParaRPr lang="fr-FR" sz="900" kern="1200" dirty="0">
            <a:solidFill>
              <a:schemeClr val="bg1"/>
            </a:solidFill>
          </a:endParaRPr>
        </a:p>
      </dsp:txBody>
      <dsp:txXfrm>
        <a:off x="4164836" y="2574407"/>
        <a:ext cx="1442114" cy="640908"/>
      </dsp:txXfrm>
    </dsp:sp>
    <dsp:sp modelId="{A899306C-4A39-7145-8B08-0333EEB42313}">
      <dsp:nvSpPr>
        <dsp:cNvPr id="0" name=""/>
        <dsp:cNvSpPr/>
      </dsp:nvSpPr>
      <dsp:spPr>
        <a:xfrm>
          <a:off x="3995802" y="682299"/>
          <a:ext cx="128833" cy="29332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33274"/>
              </a:lnTo>
              <a:lnTo>
                <a:pt x="128833" y="293327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10ADFC-9F36-0B49-8332-506558AE465F}">
      <dsp:nvSpPr>
        <dsp:cNvPr id="0" name=""/>
        <dsp:cNvSpPr/>
      </dsp:nvSpPr>
      <dsp:spPr>
        <a:xfrm>
          <a:off x="4124636" y="3397895"/>
          <a:ext cx="1481994" cy="435357"/>
        </a:xfrm>
        <a:prstGeom prst="roundRect">
          <a:avLst>
            <a:gd name="adj" fmla="val 10000"/>
          </a:avLst>
        </a:prstGeom>
        <a:solidFill>
          <a:srgbClr val="FF0000">
            <a:alpha val="90000"/>
          </a:srgbClr>
        </a:solidFill>
        <a:ln w="127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kern="1200" dirty="0">
              <a:solidFill>
                <a:srgbClr val="FFFFFF"/>
              </a:solidFill>
              <a:latin typeface="Open Sans"/>
              <a:ea typeface="+mn-ea"/>
              <a:cs typeface="Arial Unicode MS"/>
            </a:rPr>
            <a:t>Track</a:t>
          </a:r>
          <a:r>
            <a:rPr lang="fr-FR" sz="900" kern="1200" dirty="0">
              <a:solidFill>
                <a:schemeClr val="bg1"/>
              </a:solidFill>
            </a:rPr>
            <a:t> of courses on AI (</a:t>
          </a:r>
          <a:r>
            <a:rPr lang="fr-FR" sz="900" kern="1200" dirty="0" err="1">
              <a:solidFill>
                <a:schemeClr val="bg1"/>
              </a:solidFill>
            </a:rPr>
            <a:t>SaclAI</a:t>
          </a:r>
          <a:r>
            <a:rPr lang="fr-FR" sz="900" kern="1200" dirty="0">
              <a:solidFill>
                <a:schemeClr val="bg1"/>
              </a:solidFill>
            </a:rPr>
            <a:t> </a:t>
          </a:r>
          <a:r>
            <a:rPr lang="fr-FR" sz="900" kern="1200" dirty="0" err="1">
              <a:solidFill>
                <a:schemeClr val="bg1"/>
              </a:solidFill>
            </a:rPr>
            <a:t>School</a:t>
          </a:r>
          <a:r>
            <a:rPr lang="fr-FR" sz="900" kern="1200" dirty="0">
              <a:solidFill>
                <a:schemeClr val="bg1"/>
              </a:solidFill>
            </a:rPr>
            <a:t>)</a:t>
          </a:r>
        </a:p>
      </dsp:txBody>
      <dsp:txXfrm>
        <a:off x="4137387" y="3410646"/>
        <a:ext cx="1456492" cy="409855"/>
      </dsp:txXfrm>
    </dsp:sp>
    <dsp:sp modelId="{F2EA3209-04EC-4B43-A6B8-618F0B34367B}">
      <dsp:nvSpPr>
        <dsp:cNvPr id="0" name=""/>
        <dsp:cNvSpPr/>
      </dsp:nvSpPr>
      <dsp:spPr>
        <a:xfrm>
          <a:off x="5678042" y="1511"/>
          <a:ext cx="1490939" cy="680788"/>
        </a:xfrm>
        <a:prstGeom prst="roundRect">
          <a:avLst>
            <a:gd name="adj" fmla="val 10000"/>
          </a:avLst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b="1" kern="1200" dirty="0">
              <a:solidFill>
                <a:schemeClr val="bg1"/>
              </a:solidFill>
            </a:rPr>
            <a:t>D. Communication &amp; </a:t>
          </a:r>
          <a:r>
            <a:rPr lang="fr-FR" sz="1000" b="1" kern="1200" dirty="0" err="1"/>
            <a:t>Languages</a:t>
          </a:r>
          <a:endParaRPr lang="fr-FR" sz="1000" b="1" kern="1200" dirty="0">
            <a:solidFill>
              <a:schemeClr val="bg1"/>
            </a:solidFill>
          </a:endParaRPr>
        </a:p>
      </dsp:txBody>
      <dsp:txXfrm>
        <a:off x="5697982" y="21451"/>
        <a:ext cx="1451059" cy="640908"/>
      </dsp:txXfrm>
    </dsp:sp>
    <dsp:sp modelId="{803279E4-A805-1C44-B099-C741CFD2DE4E}">
      <dsp:nvSpPr>
        <dsp:cNvPr id="0" name=""/>
        <dsp:cNvSpPr/>
      </dsp:nvSpPr>
      <dsp:spPr>
        <a:xfrm>
          <a:off x="5827136" y="682299"/>
          <a:ext cx="149093" cy="3447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4740"/>
              </a:lnTo>
              <a:lnTo>
                <a:pt x="149093" y="34474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6B43B2-F900-9C45-94F8-65D6D6D8D223}">
      <dsp:nvSpPr>
        <dsp:cNvPr id="0" name=""/>
        <dsp:cNvSpPr/>
      </dsp:nvSpPr>
      <dsp:spPr>
        <a:xfrm>
          <a:off x="5976230" y="852496"/>
          <a:ext cx="1417204" cy="349087"/>
        </a:xfrm>
        <a:prstGeom prst="roundRect">
          <a:avLst>
            <a:gd name="adj" fmla="val 10000"/>
          </a:avLst>
        </a:prstGeom>
        <a:solidFill>
          <a:srgbClr val="7030A0">
            <a:alpha val="90000"/>
          </a:srgbClr>
        </a:solidFill>
        <a:ln w="12700" cap="flat" cmpd="sng" algn="ctr">
          <a:solidFill>
            <a:srgbClr val="7030A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kern="1200">
              <a:solidFill>
                <a:schemeClr val="bg1"/>
              </a:solidFill>
            </a:rPr>
            <a:t>Défi 6 minutes</a:t>
          </a:r>
          <a:endParaRPr lang="fr-FR" sz="900" b="1" kern="1200">
            <a:solidFill>
              <a:schemeClr val="bg1"/>
            </a:solidFill>
          </a:endParaRPr>
        </a:p>
      </dsp:txBody>
      <dsp:txXfrm>
        <a:off x="5986454" y="862720"/>
        <a:ext cx="1396756" cy="328639"/>
      </dsp:txXfrm>
    </dsp:sp>
    <dsp:sp modelId="{A49E8A17-37DE-504E-8E43-BBEA1586C7BD}">
      <dsp:nvSpPr>
        <dsp:cNvPr id="0" name=""/>
        <dsp:cNvSpPr/>
      </dsp:nvSpPr>
      <dsp:spPr>
        <a:xfrm>
          <a:off x="5827136" y="682299"/>
          <a:ext cx="149093" cy="10076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07654"/>
              </a:lnTo>
              <a:lnTo>
                <a:pt x="149093" y="100765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96D808-A670-7C42-A2ED-BB37F65DE7FA}">
      <dsp:nvSpPr>
        <dsp:cNvPr id="0" name=""/>
        <dsp:cNvSpPr/>
      </dsp:nvSpPr>
      <dsp:spPr>
        <a:xfrm>
          <a:off x="5976230" y="1371781"/>
          <a:ext cx="1417204" cy="636346"/>
        </a:xfrm>
        <a:prstGeom prst="roundRect">
          <a:avLst>
            <a:gd name="adj" fmla="val 10000"/>
          </a:avLst>
        </a:prstGeom>
        <a:solidFill>
          <a:srgbClr val="7030A0">
            <a:alpha val="90000"/>
          </a:srgbClr>
        </a:solidFill>
        <a:ln w="12700" cap="flat" cmpd="sng" algn="ctr">
          <a:solidFill>
            <a:srgbClr val="7030A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kern="1200" dirty="0">
              <a:solidFill>
                <a:schemeClr val="bg1"/>
              </a:solidFill>
            </a:rPr>
            <a:t>Mieux communiquer pour présenter sa recherche</a:t>
          </a:r>
          <a:endParaRPr lang="fr-FR" sz="900" b="1" kern="1200" dirty="0">
            <a:solidFill>
              <a:schemeClr val="bg1"/>
            </a:solidFill>
          </a:endParaRPr>
        </a:p>
      </dsp:txBody>
      <dsp:txXfrm>
        <a:off x="5994868" y="1390419"/>
        <a:ext cx="1379928" cy="599070"/>
      </dsp:txXfrm>
    </dsp:sp>
    <dsp:sp modelId="{5CAAC3CF-B04F-394F-8704-BFA1137B933F}">
      <dsp:nvSpPr>
        <dsp:cNvPr id="0" name=""/>
        <dsp:cNvSpPr/>
      </dsp:nvSpPr>
      <dsp:spPr>
        <a:xfrm>
          <a:off x="5827136" y="682299"/>
          <a:ext cx="149093" cy="17548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54881"/>
              </a:lnTo>
              <a:lnTo>
                <a:pt x="149093" y="175488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54254F-F89B-F446-A9F5-C07816F32C61}">
      <dsp:nvSpPr>
        <dsp:cNvPr id="0" name=""/>
        <dsp:cNvSpPr/>
      </dsp:nvSpPr>
      <dsp:spPr>
        <a:xfrm>
          <a:off x="5976230" y="2178324"/>
          <a:ext cx="1417204" cy="517712"/>
        </a:xfrm>
        <a:prstGeom prst="roundRect">
          <a:avLst>
            <a:gd name="adj" fmla="val 10000"/>
          </a:avLst>
        </a:prstGeom>
        <a:solidFill>
          <a:srgbClr val="7030A0">
            <a:alpha val="90000"/>
          </a:srgbClr>
        </a:solidFill>
        <a:ln w="12700" cap="flat" cmpd="sng" algn="ctr">
          <a:solidFill>
            <a:srgbClr val="7030A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kern="1200" dirty="0" err="1">
              <a:solidFill>
                <a:schemeClr val="bg1"/>
              </a:solidFill>
            </a:rPr>
            <a:t>Writing</a:t>
          </a:r>
          <a:r>
            <a:rPr lang="fr-FR" sz="900" kern="1200" dirty="0">
              <a:solidFill>
                <a:schemeClr val="bg1"/>
              </a:solidFill>
            </a:rPr>
            <a:t> </a:t>
          </a:r>
          <a:r>
            <a:rPr lang="fr-FR" sz="900" kern="1200" dirty="0" err="1">
              <a:solidFill>
                <a:schemeClr val="bg1"/>
              </a:solidFill>
            </a:rPr>
            <a:t>skills</a:t>
          </a:r>
          <a:r>
            <a:rPr lang="fr-FR" sz="900" kern="1200" dirty="0">
              <a:solidFill>
                <a:schemeClr val="bg1"/>
              </a:solidFill>
            </a:rPr>
            <a:t> in science</a:t>
          </a:r>
          <a:endParaRPr lang="fr-FR" sz="900" b="1" kern="1200" dirty="0">
            <a:solidFill>
              <a:schemeClr val="bg1"/>
            </a:solidFill>
            <a:highlight>
              <a:srgbClr val="FFFF00"/>
            </a:highlight>
          </a:endParaRPr>
        </a:p>
      </dsp:txBody>
      <dsp:txXfrm>
        <a:off x="5991393" y="2193487"/>
        <a:ext cx="1386878" cy="487386"/>
      </dsp:txXfrm>
    </dsp:sp>
    <dsp:sp modelId="{07693408-1376-3B42-A657-372E3FE297EC}">
      <dsp:nvSpPr>
        <dsp:cNvPr id="0" name=""/>
        <dsp:cNvSpPr/>
      </dsp:nvSpPr>
      <dsp:spPr>
        <a:xfrm>
          <a:off x="5827136" y="682299"/>
          <a:ext cx="149093" cy="23681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68182"/>
              </a:lnTo>
              <a:lnTo>
                <a:pt x="149093" y="236818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0DFA53-5D1A-E74E-99A6-B682A8DB2628}">
      <dsp:nvSpPr>
        <dsp:cNvPr id="0" name=""/>
        <dsp:cNvSpPr/>
      </dsp:nvSpPr>
      <dsp:spPr>
        <a:xfrm>
          <a:off x="5976230" y="2866234"/>
          <a:ext cx="1417204" cy="368497"/>
        </a:xfrm>
        <a:prstGeom prst="roundRect">
          <a:avLst>
            <a:gd name="adj" fmla="val 10000"/>
          </a:avLst>
        </a:prstGeom>
        <a:solidFill>
          <a:srgbClr val="7030A0">
            <a:alpha val="90000"/>
          </a:srgbClr>
        </a:solidFill>
        <a:ln w="12700" cap="flat" cmpd="sng" algn="ctr">
          <a:solidFill>
            <a:srgbClr val="7030A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kern="1200">
              <a:solidFill>
                <a:schemeClr val="bg1"/>
              </a:solidFill>
            </a:rPr>
            <a:t>Science talk</a:t>
          </a:r>
        </a:p>
      </dsp:txBody>
      <dsp:txXfrm>
        <a:off x="5987023" y="2877027"/>
        <a:ext cx="1395618" cy="346911"/>
      </dsp:txXfrm>
    </dsp:sp>
    <dsp:sp modelId="{DEDA219E-D163-0D45-B112-588F898F8190}">
      <dsp:nvSpPr>
        <dsp:cNvPr id="0" name=""/>
        <dsp:cNvSpPr/>
      </dsp:nvSpPr>
      <dsp:spPr>
        <a:xfrm>
          <a:off x="5827136" y="682299"/>
          <a:ext cx="149093" cy="28888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88897"/>
              </a:lnTo>
              <a:lnTo>
                <a:pt x="149093" y="288889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BC7659-330F-9540-BB8A-6D7D1602351E}">
      <dsp:nvSpPr>
        <dsp:cNvPr id="0" name=""/>
        <dsp:cNvSpPr/>
      </dsp:nvSpPr>
      <dsp:spPr>
        <a:xfrm>
          <a:off x="5976230" y="3404928"/>
          <a:ext cx="1417204" cy="332537"/>
        </a:xfrm>
        <a:prstGeom prst="roundRect">
          <a:avLst>
            <a:gd name="adj" fmla="val 10000"/>
          </a:avLst>
        </a:prstGeom>
        <a:solidFill>
          <a:srgbClr val="7030A0">
            <a:alpha val="90000"/>
          </a:srgbClr>
        </a:solidFill>
        <a:ln w="12700" cap="flat" cmpd="sng" algn="ctr">
          <a:solidFill>
            <a:srgbClr val="7030A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kern="1200" dirty="0">
              <a:solidFill>
                <a:schemeClr val="bg1"/>
              </a:solidFill>
            </a:rPr>
            <a:t>FLE, French course</a:t>
          </a:r>
        </a:p>
      </dsp:txBody>
      <dsp:txXfrm>
        <a:off x="5985970" y="3414668"/>
        <a:ext cx="1397724" cy="3130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82AD6956-DE17-394D-A898-DDCFD5664C4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62ACAE2-13AE-5148-858F-6C79441FB9E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6F1B89-0F90-2945-8CB9-EBED70C426D9}" type="datetimeFigureOut">
              <a:rPr lang="fr-FR" smtClean="0"/>
              <a:t>19/01/2024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8474271-BEEA-784C-BC9B-869D85A706F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3179682-AC49-8140-A29B-15C9BE8F250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F89350-8433-FE45-B0E2-8664718FADE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403657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407A44-ACB3-49FA-BFDD-E508664716F1}" type="datetimeFigureOut">
              <a:rPr lang="fr-FR" smtClean="0"/>
              <a:t>19/01/2024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1233488"/>
            <a:ext cx="443706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5477D0-182A-42F5-9A8C-08B75B3622B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883424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5477D0-182A-42F5-9A8C-08B75B3622BB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87857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5477D0-182A-42F5-9A8C-08B75B3622BB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9845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5477D0-182A-42F5-9A8C-08B75B3622BB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10668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13BE59-19EA-490E-9422-A3276F7F22C0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4769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re-pr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6300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fr-FR" sz="135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2128" y="2165229"/>
            <a:ext cx="8305342" cy="3252160"/>
          </a:xfrm>
        </p:spPr>
        <p:txBody>
          <a:bodyPr anchor="b">
            <a:normAutofit/>
          </a:bodyPr>
          <a:lstStyle>
            <a:lvl1pPr algn="l">
              <a:defRPr sz="5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2128" y="5529528"/>
            <a:ext cx="4787999" cy="746185"/>
          </a:xfrm>
        </p:spPr>
        <p:txBody>
          <a:bodyPr anchor="b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D5528D86-D103-DD4C-9FC4-7D5D789A7C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4667"/>
            <a:ext cx="5060127" cy="2274214"/>
          </a:xfrm>
          <a:prstGeom prst="rect">
            <a:avLst/>
          </a:prstGeom>
        </p:spPr>
      </p:pic>
      <p:pic>
        <p:nvPicPr>
          <p:cNvPr id="6" name="Image 4">
            <a:extLst>
              <a:ext uri="{FF2B5EF4-FFF2-40B4-BE49-F238E27FC236}">
                <a16:creationId xmlns:a16="http://schemas.microsoft.com/office/drawing/2014/main" id="{4644E84E-EF66-2B41-A976-69EF3658DAD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459654" y="2173654"/>
            <a:ext cx="224692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154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7EF48-70E9-1F45-AC57-FF8203E34FE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4445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1709739"/>
            <a:ext cx="7886700" cy="2852737"/>
          </a:xfrm>
        </p:spPr>
        <p:txBody>
          <a:bodyPr anchor="b"/>
          <a:lstStyle>
            <a:lvl1pPr>
              <a:defRPr sz="2531"/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4589465"/>
            <a:ext cx="7886700" cy="1500187"/>
          </a:xfrm>
        </p:spPr>
        <p:txBody>
          <a:bodyPr/>
          <a:lstStyle>
            <a:lvl1pPr marL="0" indent="0">
              <a:buNone/>
              <a:defRPr sz="1013">
                <a:solidFill>
                  <a:schemeClr val="tx1"/>
                </a:solidFill>
              </a:defRPr>
            </a:lvl1pPr>
            <a:lvl2pPr marL="192881" indent="0">
              <a:buNone/>
              <a:defRPr sz="844">
                <a:solidFill>
                  <a:schemeClr val="tx1">
                    <a:tint val="75000"/>
                  </a:schemeClr>
                </a:solidFill>
              </a:defRPr>
            </a:lvl2pPr>
            <a:lvl3pPr marL="385763" indent="0">
              <a:buNone/>
              <a:defRPr sz="759">
                <a:solidFill>
                  <a:schemeClr val="tx1">
                    <a:tint val="75000"/>
                  </a:schemeClr>
                </a:solidFill>
              </a:defRPr>
            </a:lvl3pPr>
            <a:lvl4pPr marL="578644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4pPr>
            <a:lvl5pPr marL="771525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5pPr>
            <a:lvl6pPr marL="964406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6pPr>
            <a:lvl7pPr marL="1157288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7pPr>
            <a:lvl8pPr marL="1350169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8pPr>
            <a:lvl9pPr marL="1543050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7EF48-70E9-1F45-AC57-FF8203E34FE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20544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1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7EF48-70E9-1F45-AC57-FF8203E34FE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80246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365127"/>
            <a:ext cx="7886700" cy="1325563"/>
          </a:xfrm>
        </p:spPr>
        <p:txBody>
          <a:bodyPr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013" b="1"/>
            </a:lvl1pPr>
            <a:lvl2pPr marL="192881" indent="0">
              <a:buNone/>
              <a:defRPr sz="844" b="1"/>
            </a:lvl2pPr>
            <a:lvl3pPr marL="385763" indent="0">
              <a:buNone/>
              <a:defRPr sz="759" b="1"/>
            </a:lvl3pPr>
            <a:lvl4pPr marL="578644" indent="0">
              <a:buNone/>
              <a:defRPr sz="675" b="1"/>
            </a:lvl4pPr>
            <a:lvl5pPr marL="771525" indent="0">
              <a:buNone/>
              <a:defRPr sz="675" b="1"/>
            </a:lvl5pPr>
            <a:lvl6pPr marL="964406" indent="0">
              <a:buNone/>
              <a:defRPr sz="675" b="1"/>
            </a:lvl6pPr>
            <a:lvl7pPr marL="1157288" indent="0">
              <a:buNone/>
              <a:defRPr sz="675" b="1"/>
            </a:lvl7pPr>
            <a:lvl8pPr marL="1350169" indent="0">
              <a:buNone/>
              <a:defRPr sz="675" b="1"/>
            </a:lvl8pPr>
            <a:lvl9pPr marL="1543050" indent="0">
              <a:buNone/>
              <a:defRPr sz="675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6"/>
            <a:ext cx="3868340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013" b="1"/>
            </a:lvl1pPr>
            <a:lvl2pPr marL="192881" indent="0">
              <a:buNone/>
              <a:defRPr sz="844" b="1"/>
            </a:lvl2pPr>
            <a:lvl3pPr marL="385763" indent="0">
              <a:buNone/>
              <a:defRPr sz="759" b="1"/>
            </a:lvl3pPr>
            <a:lvl4pPr marL="578644" indent="0">
              <a:buNone/>
              <a:defRPr sz="675" b="1"/>
            </a:lvl4pPr>
            <a:lvl5pPr marL="771525" indent="0">
              <a:buNone/>
              <a:defRPr sz="675" b="1"/>
            </a:lvl5pPr>
            <a:lvl6pPr marL="964406" indent="0">
              <a:buNone/>
              <a:defRPr sz="675" b="1"/>
            </a:lvl6pPr>
            <a:lvl7pPr marL="1157288" indent="0">
              <a:buNone/>
              <a:defRPr sz="675" b="1"/>
            </a:lvl7pPr>
            <a:lvl8pPr marL="1350169" indent="0">
              <a:buNone/>
              <a:defRPr sz="675" b="1"/>
            </a:lvl8pPr>
            <a:lvl9pPr marL="1543050" indent="0">
              <a:buNone/>
              <a:defRPr sz="675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6"/>
            <a:ext cx="3887391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7EF48-70E9-1F45-AC57-FF8203E34FE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29302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7EF48-70E9-1F45-AC57-FF8203E34FE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42749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7EF48-70E9-1F45-AC57-FF8203E34FE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51138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9" cy="1600200"/>
          </a:xfrm>
        </p:spPr>
        <p:txBody>
          <a:bodyPr anchor="b"/>
          <a:lstStyle>
            <a:lvl1pPr>
              <a:defRPr sz="1350"/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7"/>
            <a:ext cx="4629151" cy="4873625"/>
          </a:xfrm>
        </p:spPr>
        <p:txBody>
          <a:bodyPr/>
          <a:lstStyle>
            <a:lvl1pPr>
              <a:defRPr sz="1350"/>
            </a:lvl1pPr>
            <a:lvl2pPr>
              <a:defRPr sz="1181"/>
            </a:lvl2pPr>
            <a:lvl3pPr>
              <a:defRPr sz="1013"/>
            </a:lvl3pPr>
            <a:lvl4pPr>
              <a:defRPr sz="844"/>
            </a:lvl4pPr>
            <a:lvl5pPr>
              <a:defRPr sz="844"/>
            </a:lvl5pPr>
            <a:lvl6pPr>
              <a:defRPr sz="844"/>
            </a:lvl6pPr>
            <a:lvl7pPr>
              <a:defRPr sz="844"/>
            </a:lvl7pPr>
            <a:lvl8pPr>
              <a:defRPr sz="844"/>
            </a:lvl8pPr>
            <a:lvl9pPr>
              <a:defRPr sz="844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9" cy="3811588"/>
          </a:xfrm>
        </p:spPr>
        <p:txBody>
          <a:bodyPr/>
          <a:lstStyle>
            <a:lvl1pPr marL="0" indent="0">
              <a:buNone/>
              <a:defRPr sz="675"/>
            </a:lvl1pPr>
            <a:lvl2pPr marL="192881" indent="0">
              <a:buNone/>
              <a:defRPr sz="591"/>
            </a:lvl2pPr>
            <a:lvl3pPr marL="385763" indent="0">
              <a:buNone/>
              <a:defRPr sz="506"/>
            </a:lvl3pPr>
            <a:lvl4pPr marL="578644" indent="0">
              <a:buNone/>
              <a:defRPr sz="422"/>
            </a:lvl4pPr>
            <a:lvl5pPr marL="771525" indent="0">
              <a:buNone/>
              <a:defRPr sz="422"/>
            </a:lvl5pPr>
            <a:lvl6pPr marL="964406" indent="0">
              <a:buNone/>
              <a:defRPr sz="422"/>
            </a:lvl6pPr>
            <a:lvl7pPr marL="1157288" indent="0">
              <a:buNone/>
              <a:defRPr sz="422"/>
            </a:lvl7pPr>
            <a:lvl8pPr marL="1350169" indent="0">
              <a:buNone/>
              <a:defRPr sz="422"/>
            </a:lvl8pPr>
            <a:lvl9pPr marL="1543050" indent="0">
              <a:buNone/>
              <a:defRPr sz="422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7EF48-70E9-1F45-AC57-FF8203E34FE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36237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9" cy="1600200"/>
          </a:xfrm>
        </p:spPr>
        <p:txBody>
          <a:bodyPr anchor="b"/>
          <a:lstStyle>
            <a:lvl1pPr>
              <a:defRPr sz="1350"/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7"/>
            <a:ext cx="4629151" cy="4873625"/>
          </a:xfrm>
        </p:spPr>
        <p:txBody>
          <a:bodyPr anchor="t"/>
          <a:lstStyle>
            <a:lvl1pPr marL="0" indent="0">
              <a:buNone/>
              <a:defRPr sz="1350"/>
            </a:lvl1pPr>
            <a:lvl2pPr marL="192881" indent="0">
              <a:buNone/>
              <a:defRPr sz="1181"/>
            </a:lvl2pPr>
            <a:lvl3pPr marL="385763" indent="0">
              <a:buNone/>
              <a:defRPr sz="1013"/>
            </a:lvl3pPr>
            <a:lvl4pPr marL="578644" indent="0">
              <a:buNone/>
              <a:defRPr sz="844"/>
            </a:lvl4pPr>
            <a:lvl5pPr marL="771525" indent="0">
              <a:buNone/>
              <a:defRPr sz="844"/>
            </a:lvl5pPr>
            <a:lvl6pPr marL="964406" indent="0">
              <a:buNone/>
              <a:defRPr sz="844"/>
            </a:lvl6pPr>
            <a:lvl7pPr marL="1157288" indent="0">
              <a:buNone/>
              <a:defRPr sz="844"/>
            </a:lvl7pPr>
            <a:lvl8pPr marL="1350169" indent="0">
              <a:buNone/>
              <a:defRPr sz="844"/>
            </a:lvl8pPr>
            <a:lvl9pPr marL="1543050" indent="0">
              <a:buNone/>
              <a:defRPr sz="844"/>
            </a:lvl9pPr>
          </a:lstStyle>
          <a:p>
            <a:r>
              <a:rPr lang="fr-FR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9" cy="3811588"/>
          </a:xfrm>
        </p:spPr>
        <p:txBody>
          <a:bodyPr/>
          <a:lstStyle>
            <a:lvl1pPr marL="0" indent="0">
              <a:buNone/>
              <a:defRPr sz="675"/>
            </a:lvl1pPr>
            <a:lvl2pPr marL="192881" indent="0">
              <a:buNone/>
              <a:defRPr sz="591"/>
            </a:lvl2pPr>
            <a:lvl3pPr marL="385763" indent="0">
              <a:buNone/>
              <a:defRPr sz="506"/>
            </a:lvl3pPr>
            <a:lvl4pPr marL="578644" indent="0">
              <a:buNone/>
              <a:defRPr sz="422"/>
            </a:lvl4pPr>
            <a:lvl5pPr marL="771525" indent="0">
              <a:buNone/>
              <a:defRPr sz="422"/>
            </a:lvl5pPr>
            <a:lvl6pPr marL="964406" indent="0">
              <a:buNone/>
              <a:defRPr sz="422"/>
            </a:lvl6pPr>
            <a:lvl7pPr marL="1157288" indent="0">
              <a:buNone/>
              <a:defRPr sz="422"/>
            </a:lvl7pPr>
            <a:lvl8pPr marL="1350169" indent="0">
              <a:buNone/>
              <a:defRPr sz="422"/>
            </a:lvl8pPr>
            <a:lvl9pPr marL="1543050" indent="0">
              <a:buNone/>
              <a:defRPr sz="422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7EF48-70E9-1F45-AC57-FF8203E34FE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36382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7EF48-70E9-1F45-AC57-FF8203E34FE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42527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7EF48-70E9-1F45-AC57-FF8203E34FE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8452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re-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2128" y="2165229"/>
            <a:ext cx="8305342" cy="3252160"/>
          </a:xfrm>
        </p:spPr>
        <p:txBody>
          <a:bodyPr anchor="b">
            <a:normAutofit/>
          </a:bodyPr>
          <a:lstStyle>
            <a:lvl1pPr algn="l">
              <a:defRPr sz="50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2128" y="5529528"/>
            <a:ext cx="4787999" cy="746185"/>
          </a:xfrm>
        </p:spPr>
        <p:txBody>
          <a:bodyPr anchor="b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  <p:pic>
        <p:nvPicPr>
          <p:cNvPr id="8" name="Picture 7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B7B52807-DA9F-0143-86B1-7DB821DCCF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08986"/>
            <a:ext cx="5060133" cy="2274215"/>
          </a:xfrm>
          <a:prstGeom prst="rect">
            <a:avLst/>
          </a:prstGeom>
        </p:spPr>
      </p:pic>
      <p:pic>
        <p:nvPicPr>
          <p:cNvPr id="9" name="Image 6">
            <a:extLst>
              <a:ext uri="{FF2B5EF4-FFF2-40B4-BE49-F238E27FC236}">
                <a16:creationId xmlns:a16="http://schemas.microsoft.com/office/drawing/2014/main" id="{3F7AF8FE-BF12-AE41-8CFA-DE8FD1D5D2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459654" y="2173654"/>
            <a:ext cx="224692" cy="9144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8C93E39-FEFE-534E-B4C9-ED4AA686B2EE}"/>
              </a:ext>
            </a:extLst>
          </p:cNvPr>
          <p:cNvSpPr/>
          <p:nvPr userDrawn="1"/>
        </p:nvSpPr>
        <p:spPr>
          <a:xfrm>
            <a:off x="7663070" y="6092687"/>
            <a:ext cx="1411356" cy="5406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7862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pitre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67738" y="1360159"/>
            <a:ext cx="3309731" cy="3252160"/>
          </a:xfrm>
        </p:spPr>
        <p:txBody>
          <a:bodyPr anchor="b">
            <a:normAutofit/>
          </a:bodyPr>
          <a:lstStyle>
            <a:lvl1pPr algn="l">
              <a:defRPr sz="4000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pic>
        <p:nvPicPr>
          <p:cNvPr id="9" name="Image 6">
            <a:extLst>
              <a:ext uri="{FF2B5EF4-FFF2-40B4-BE49-F238E27FC236}">
                <a16:creationId xmlns:a16="http://schemas.microsoft.com/office/drawing/2014/main" id="{3F7AF8FE-BF12-AE41-8CFA-DE8FD1D5D2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459654" y="2173654"/>
            <a:ext cx="224692" cy="9144000"/>
          </a:xfrm>
          <a:prstGeom prst="rect">
            <a:avLst/>
          </a:prstGeom>
        </p:spPr>
      </p:pic>
      <p:pic>
        <p:nvPicPr>
          <p:cNvPr id="4" name="Image 7">
            <a:extLst>
              <a:ext uri="{FF2B5EF4-FFF2-40B4-BE49-F238E27FC236}">
                <a16:creationId xmlns:a16="http://schemas.microsoft.com/office/drawing/2014/main" id="{85248A40-54A1-BF4F-9ABE-485D735883F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832" y="6141906"/>
            <a:ext cx="1279285" cy="453080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51E25D8-6A00-F044-8E2A-6518EFC40F2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059363" cy="66325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9598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43977-0206-92BB-36DB-BB6E1B922B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DF0B70-5EC5-9E3C-7381-443E95AD88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576D7F-693E-26E6-1379-6267182DF7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121D344-4F95-164F-A75E-A53BF723D51E}" type="datetimeFigureOut">
              <a:t>1/19/2024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1D0689-4D19-F469-3BF4-B696A838A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7669CF-4E6D-B4FC-D403-547CDD044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2458A78-F86A-D94C-BB71-4B9538E3525D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41684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B3820C-BA6A-F432-F609-1C403AD3C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10B486-E447-CB15-3E36-D2BEAD4150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F0E2F4-AF03-4077-834A-D4A2BAF49A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121D344-4F95-164F-A75E-A53BF723D51E}" type="datetimeFigureOut">
              <a:t>1/19/2024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6EAF0D-D868-3E3A-57EA-B66DA12E2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183329-2F17-2C3E-8AF6-C42641FC7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2458A78-F86A-D94C-BB71-4B9538E3525D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22872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A709E-871B-F9CB-C595-1C3A19FE2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5B376B-2FE1-0629-DCCE-3B6C5B35A2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CEEFC-C13F-1064-71A0-39264B8CB6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121D344-4F95-164F-A75E-A53BF723D51E}" type="datetimeFigureOut">
              <a:t>1/19/2024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4A27E0-578C-3B8B-5611-DB8B5E9A3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FCA4FC-852D-BABA-2D00-272253B72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2458A78-F86A-D94C-BB71-4B9538E3525D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15700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3F7E2-D57C-372C-8AC1-ED513C2A3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BE258B-FB26-C585-17E2-C3617472B9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21C122-D0ED-004E-871B-A8690527B7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60BC0B-3459-A570-DBCA-4BD84FD5EB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121D344-4F95-164F-A75E-A53BF723D51E}" type="datetimeFigureOut">
              <a:t>1/19/2024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83F826-F35A-02AB-5C3B-480AA49AB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81A7D0-3A89-F1ED-B64B-F687F5474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2458A78-F86A-D94C-BB71-4B9538E3525D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70071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A5EBFE-B447-9455-FB31-F79F0DCEF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C3258C-0ED3-0F18-59D0-C0DB0D137C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331F0C-C552-671F-E085-A12EAF1685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038E06-D4D3-585F-8C11-B030AE9DCF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3E85253-5342-9993-420B-F2CFBCEF0A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E3CBB03-DB62-3259-918E-205E3DD2AE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121D344-4F95-164F-A75E-A53BF723D51E}" type="datetimeFigureOut">
              <a:t>1/19/2024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D227FE-4DA0-94A5-A05C-63D4299FE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1345B62-A489-0BA5-0095-32AB5C560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2458A78-F86A-D94C-BB71-4B9538E3525D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65235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8F33C-4EDE-860C-CE6D-A92EEBE8B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9F3473-6069-8DB3-895F-63C767C254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121D344-4F95-164F-A75E-A53BF723D51E}" type="datetimeFigureOut">
              <a:t>1/19/2024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E0543D-5853-8B08-015B-2BCF54831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B308A7-7D9F-214E-B60A-7DBBCB860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2458A78-F86A-D94C-BB71-4B9538E3525D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4141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9264BF-C9F8-0D12-788A-742D42FB62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121D344-4F95-164F-A75E-A53BF723D51E}" type="datetimeFigureOut">
              <a:t>1/19/2024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C1D75B-27BF-43D8-3D3E-58204E4B4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EEC5EC-9D6B-3207-D692-F2C09EEA6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2458A78-F86A-D94C-BB71-4B9538E3525D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55016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B26A00-9675-0312-C6F5-048EE805E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F522F1-317A-82D7-F9F4-9FAE9786B4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81F168-6238-ACA8-8432-511D58B76B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7D00B0-657A-FCDF-1DC4-84B6C8D2B4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121D344-4F95-164F-A75E-A53BF723D51E}" type="datetimeFigureOut">
              <a:t>1/19/2024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5CC4AF-08E7-7ED4-4973-7DF215B8F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769B21-8F06-D4D7-A4D3-6443F51B8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2458A78-F86A-D94C-BB71-4B9538E3525D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15855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4518E-64DE-2004-DE6D-813D3751A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8FE9E6-FDD0-7AC5-20AF-552FB9864C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B7F104-3A5E-F3F4-C42D-9763236614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6970BE-D6FC-3151-8CAD-97BA103A5C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121D344-4F95-164F-A75E-A53BF723D51E}" type="datetimeFigureOut">
              <a:t>1/19/2024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5F74B3-32DB-FF3C-5B25-076814F8C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30E1A2-A5C6-C948-B725-68D6935A1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2458A78-F86A-D94C-BB71-4B9538E3525D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614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_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2128" y="1360159"/>
            <a:ext cx="8305342" cy="3252160"/>
          </a:xfrm>
        </p:spPr>
        <p:txBody>
          <a:bodyPr anchor="b">
            <a:normAutofit/>
          </a:bodyPr>
          <a:lstStyle>
            <a:lvl1pPr algn="l">
              <a:defRPr sz="4000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pic>
        <p:nvPicPr>
          <p:cNvPr id="9" name="Image 6">
            <a:extLst>
              <a:ext uri="{FF2B5EF4-FFF2-40B4-BE49-F238E27FC236}">
                <a16:creationId xmlns:a16="http://schemas.microsoft.com/office/drawing/2014/main" id="{3F7AF8FE-BF12-AE41-8CFA-DE8FD1D5D2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459654" y="2173654"/>
            <a:ext cx="224692" cy="9144000"/>
          </a:xfrm>
          <a:prstGeom prst="rect">
            <a:avLst/>
          </a:prstGeom>
        </p:spPr>
      </p:pic>
      <p:pic>
        <p:nvPicPr>
          <p:cNvPr id="6" name="Image 7">
            <a:extLst>
              <a:ext uri="{FF2B5EF4-FFF2-40B4-BE49-F238E27FC236}">
                <a16:creationId xmlns:a16="http://schemas.microsoft.com/office/drawing/2014/main" id="{BBA528A6-1823-4A4A-A83E-FDC5D9C681C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832" y="6141906"/>
            <a:ext cx="1279285" cy="45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48063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4C0D5-FA91-3BF9-363C-80BE6E706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756EE3-442F-D1BB-ED17-700FB04B04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587062-6955-96BE-076B-FD4799018B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121D344-4F95-164F-A75E-A53BF723D51E}" type="datetimeFigureOut">
              <a:t>1/19/2024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077FFA-F2A0-771A-A14F-0937F4C93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F1CA9A-CF05-EA28-7270-7C8A74FFC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2458A78-F86A-D94C-BB71-4B9538E3525D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44620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83305B2-1BC3-0B51-E5EE-773D2CA175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02A1F8-8BEA-6CB8-7B20-599F1E76F4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61CBEA-D130-2FB5-FA9D-16B1CA263D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121D344-4F95-164F-A75E-A53BF723D51E}" type="datetimeFigureOut">
              <a:t>1/19/2024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35EF94-2CED-09BB-BAB7-204BEC1BE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767938-BF25-92D4-7994-562A629E2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2458A78-F86A-D94C-BB71-4B9538E3525D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3819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67738" y="1360159"/>
            <a:ext cx="3309731" cy="3252160"/>
          </a:xfrm>
        </p:spPr>
        <p:txBody>
          <a:bodyPr anchor="b">
            <a:normAutofit/>
          </a:bodyPr>
          <a:lstStyle>
            <a:lvl1pPr algn="l">
              <a:defRPr sz="4000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pic>
        <p:nvPicPr>
          <p:cNvPr id="9" name="Image 6">
            <a:extLst>
              <a:ext uri="{FF2B5EF4-FFF2-40B4-BE49-F238E27FC236}">
                <a16:creationId xmlns:a16="http://schemas.microsoft.com/office/drawing/2014/main" id="{3F7AF8FE-BF12-AE41-8CFA-DE8FD1D5D2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459654" y="2173654"/>
            <a:ext cx="224692" cy="9144000"/>
          </a:xfrm>
          <a:prstGeom prst="rect">
            <a:avLst/>
          </a:prstGeom>
        </p:spPr>
      </p:pic>
      <p:pic>
        <p:nvPicPr>
          <p:cNvPr id="4" name="Image 7">
            <a:extLst>
              <a:ext uri="{FF2B5EF4-FFF2-40B4-BE49-F238E27FC236}">
                <a16:creationId xmlns:a16="http://schemas.microsoft.com/office/drawing/2014/main" id="{85248A40-54A1-BF4F-9ABE-485D735883F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832" y="6141906"/>
            <a:ext cx="1279285" cy="453080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51E25D8-6A00-F044-8E2A-6518EFC40F2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059363" cy="66325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158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-ple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6">
            <a:extLst>
              <a:ext uri="{FF2B5EF4-FFF2-40B4-BE49-F238E27FC236}">
                <a16:creationId xmlns:a16="http://schemas.microsoft.com/office/drawing/2014/main" id="{3F7AF8FE-BF12-AE41-8CFA-DE8FD1D5D2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459654" y="2173654"/>
            <a:ext cx="224692" cy="9144000"/>
          </a:xfrm>
          <a:prstGeom prst="rect">
            <a:avLst/>
          </a:prstGeom>
        </p:spPr>
      </p:pic>
      <p:pic>
        <p:nvPicPr>
          <p:cNvPr id="4" name="Image 7">
            <a:extLst>
              <a:ext uri="{FF2B5EF4-FFF2-40B4-BE49-F238E27FC236}">
                <a16:creationId xmlns:a16="http://schemas.microsoft.com/office/drawing/2014/main" id="{85248A40-54A1-BF4F-9ABE-485D735883F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832" y="6141906"/>
            <a:ext cx="1279285" cy="453080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51E25D8-6A00-F044-8E2A-6518EFC40F2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02311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065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+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2883" y="365126"/>
            <a:ext cx="3614467" cy="1325563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82883" y="1825625"/>
            <a:ext cx="3614468" cy="4098097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560B01FE-025F-8749-84F2-207CBD08AC6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059363" cy="6632575"/>
          </a:xfrm>
        </p:spPr>
        <p:txBody>
          <a:bodyPr/>
          <a:lstStyle/>
          <a:p>
            <a:endParaRPr lang="en-US"/>
          </a:p>
        </p:txBody>
      </p:sp>
      <p:pic>
        <p:nvPicPr>
          <p:cNvPr id="9" name="Image 6">
            <a:extLst>
              <a:ext uri="{FF2B5EF4-FFF2-40B4-BE49-F238E27FC236}">
                <a16:creationId xmlns:a16="http://schemas.microsoft.com/office/drawing/2014/main" id="{CE14387A-F4E1-1347-8FF0-507E94272C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459654" y="2173654"/>
            <a:ext cx="224692" cy="9144000"/>
          </a:xfrm>
          <a:prstGeom prst="rect">
            <a:avLst/>
          </a:prstGeom>
        </p:spPr>
      </p:pic>
      <p:pic>
        <p:nvPicPr>
          <p:cNvPr id="10" name="Image 7">
            <a:extLst>
              <a:ext uri="{FF2B5EF4-FFF2-40B4-BE49-F238E27FC236}">
                <a16:creationId xmlns:a16="http://schemas.microsoft.com/office/drawing/2014/main" id="{9523FA44-68E4-194B-9F46-38FD29212B5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832" y="6141906"/>
            <a:ext cx="1279285" cy="45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73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+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7632848" cy="562074"/>
          </a:xfrm>
          <a:noFill/>
        </p:spPr>
        <p:txBody>
          <a:bodyPr>
            <a:normAutofit/>
          </a:bodyPr>
          <a:lstStyle>
            <a:lvl1pPr>
              <a:defRPr lang="fr-FR" sz="3400" dirty="0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9" name="Espace réservé du contenu 2"/>
          <p:cNvSpPr>
            <a:spLocks noGrp="1"/>
          </p:cNvSpPr>
          <p:nvPr>
            <p:ph idx="1"/>
          </p:nvPr>
        </p:nvSpPr>
        <p:spPr>
          <a:xfrm>
            <a:off x="467545" y="1556793"/>
            <a:ext cx="4104456" cy="4406462"/>
          </a:xfrm>
          <a:solidFill>
            <a:schemeClr val="accent3"/>
          </a:solidFill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 marL="1143000" indent="-228600">
              <a:buFont typeface="Arial" panose="020B0604020202020204" pitchFamily="34" charset="0"/>
              <a:buChar char="•"/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BFDE980C-7B70-AF40-9C52-BF3DA44CAF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840358" y="1563081"/>
            <a:ext cx="3836098" cy="4400398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223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CCCE86FB-013A-4A21-B482-95C52EB327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260" y="805843"/>
            <a:ext cx="8426890" cy="714329"/>
          </a:xfrm>
          <a:prstGeom prst="rect">
            <a:avLst/>
          </a:prstGeom>
        </p:spPr>
        <p:txBody>
          <a:bodyPr/>
          <a:lstStyle>
            <a:lvl1pPr>
              <a:defRPr sz="1500" b="1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de-DE" dirty="0"/>
              <a:t>XXXXXXXXXXXXXXXXXXXXXXXXXXXXX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268856A-7E24-40B9-9333-7263978CE839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367261" y="1581463"/>
            <a:ext cx="8426891" cy="4598113"/>
          </a:xfrm>
          <a:prstGeom prst="rect">
            <a:avLst/>
          </a:prstGeom>
        </p:spPr>
        <p:txBody>
          <a:bodyPr/>
          <a:lstStyle>
            <a:lvl1pPr marL="214313" indent="-214313">
              <a:buClr>
                <a:srgbClr val="D86626"/>
              </a:buClr>
              <a:buFont typeface="Arial" panose="020B0604020202020204" pitchFamily="34" charset="0"/>
              <a:buChar char="•"/>
              <a:defRPr sz="1350" b="0">
                <a:solidFill>
                  <a:srgbClr val="1E4D7B"/>
                </a:solidFill>
                <a:latin typeface="+mn-lt"/>
              </a:defRPr>
            </a:lvl1pPr>
            <a:lvl2pPr marL="557213" indent="-214313">
              <a:buClr>
                <a:srgbClr val="D86626"/>
              </a:buClr>
              <a:buFont typeface="Arial" panose="020B0604020202020204" pitchFamily="34" charset="0"/>
              <a:buChar char="•"/>
              <a:defRPr sz="1200">
                <a:solidFill>
                  <a:srgbClr val="1E4D7B"/>
                </a:solidFill>
              </a:defRPr>
            </a:lvl2pPr>
            <a:lvl3pPr marL="900113" indent="-214313">
              <a:buClr>
                <a:srgbClr val="D86626"/>
              </a:buClr>
              <a:buFont typeface="Arial" panose="020B0604020202020204" pitchFamily="34" charset="0"/>
              <a:buChar char="•"/>
              <a:defRPr sz="1050">
                <a:solidFill>
                  <a:srgbClr val="1E4D7B"/>
                </a:solidFill>
              </a:defRPr>
            </a:lvl3pPr>
            <a:lvl4pPr marL="1157288" indent="-128588">
              <a:buClr>
                <a:srgbClr val="D86626"/>
              </a:buClr>
              <a:buFont typeface="Arial" panose="020B0604020202020204" pitchFamily="34" charset="0"/>
              <a:buChar char="•"/>
              <a:defRPr sz="900">
                <a:solidFill>
                  <a:srgbClr val="1E4D7B"/>
                </a:solidFill>
              </a:defRPr>
            </a:lvl4pPr>
            <a:lvl5pPr marL="1543050" indent="-171450">
              <a:buClr>
                <a:schemeClr val="accent2"/>
              </a:buClr>
              <a:buFontTx/>
              <a:buBlip>
                <a:blip r:embed="rId2"/>
              </a:buBlip>
              <a:defRPr sz="1050">
                <a:solidFill>
                  <a:schemeClr val="accent1"/>
                </a:solidFill>
              </a:defRPr>
            </a:lvl5pPr>
          </a:lstStyle>
          <a:p>
            <a:pPr lvl="0"/>
            <a:r>
              <a:rPr lang="de-DE" dirty="0"/>
              <a:t>XXXXXXXXXXXXXXXXXXXXXX</a:t>
            </a:r>
          </a:p>
          <a:p>
            <a:pPr lvl="1"/>
            <a:r>
              <a:rPr lang="de-DE" dirty="0"/>
              <a:t>XXXXXXXXXXXXX</a:t>
            </a:r>
          </a:p>
          <a:p>
            <a:pPr lvl="2"/>
            <a:r>
              <a:rPr lang="de-DE" dirty="0"/>
              <a:t>XXXXXXXXXXXXXX</a:t>
            </a:r>
          </a:p>
          <a:p>
            <a:pPr lvl="3"/>
            <a:r>
              <a:rPr lang="de-DE" dirty="0"/>
              <a:t>XXXXXXXXXXXXXXXXXXX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4512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pPr defTabSz="685800"/>
            <a:fld id="{36C05043-D27C-43CA-B0DB-F3B03CC63799}" type="slidenum">
              <a:rPr lang="de-DE" smtClean="0">
                <a:solidFill>
                  <a:srgbClr val="FFFFFF"/>
                </a:solidFill>
              </a:rPr>
              <a:pPr defTabSz="685800"/>
              <a:t>‹#›</a:t>
            </a:fld>
            <a:endParaRPr lang="de-D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765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2531"/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013"/>
            </a:lvl1pPr>
            <a:lvl2pPr marL="192881" indent="0" algn="ctr">
              <a:buNone/>
              <a:defRPr sz="844"/>
            </a:lvl2pPr>
            <a:lvl3pPr marL="385763" indent="0" algn="ctr">
              <a:buNone/>
              <a:defRPr sz="759"/>
            </a:lvl3pPr>
            <a:lvl4pPr marL="578644" indent="0" algn="ctr">
              <a:buNone/>
              <a:defRPr sz="675"/>
            </a:lvl4pPr>
            <a:lvl5pPr marL="771525" indent="0" algn="ctr">
              <a:buNone/>
              <a:defRPr sz="675"/>
            </a:lvl5pPr>
            <a:lvl6pPr marL="964406" indent="0" algn="ctr">
              <a:buNone/>
              <a:defRPr sz="675"/>
            </a:lvl6pPr>
            <a:lvl7pPr marL="1157288" indent="0" algn="ctr">
              <a:buNone/>
              <a:defRPr sz="675"/>
            </a:lvl7pPr>
            <a:lvl8pPr marL="1350169" indent="0" algn="ctr">
              <a:buNone/>
              <a:defRPr sz="675"/>
            </a:lvl8pPr>
            <a:lvl9pPr marL="1543050" indent="0" algn="ctr">
              <a:buNone/>
              <a:defRPr sz="675"/>
            </a:lvl9pPr>
          </a:lstStyle>
          <a:p>
            <a:r>
              <a:rPr lang="fr-FR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7EF48-70E9-1F45-AC57-FF8203E34FE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0610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129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8034" y="6321449"/>
            <a:ext cx="12792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77837" y="6306258"/>
            <a:ext cx="39582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algn="l"/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650" y="630625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algn="l"/>
            <a:fld id="{A0B0FBA5-3649-4193-81EC-FC1C61F9B58C}" type="slidenum">
              <a:rPr lang="fr-FR" smtClean="0"/>
              <a:pPr algn="l"/>
              <a:t>‹#›</a:t>
            </a:fld>
            <a:endParaRPr lang="fr-FR" dirty="0"/>
          </a:p>
        </p:txBody>
      </p:sp>
      <p:pic>
        <p:nvPicPr>
          <p:cNvPr id="9" name="Image 6">
            <a:extLst>
              <a:ext uri="{FF2B5EF4-FFF2-40B4-BE49-F238E27FC236}">
                <a16:creationId xmlns:a16="http://schemas.microsoft.com/office/drawing/2014/main" id="{8508DA88-D542-4B4A-8988-A2E7D72ED18A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459654" y="2173654"/>
            <a:ext cx="224692" cy="9144000"/>
          </a:xfrm>
          <a:prstGeom prst="rect">
            <a:avLst/>
          </a:prstGeom>
        </p:spPr>
      </p:pic>
      <p:pic>
        <p:nvPicPr>
          <p:cNvPr id="10" name="Image 7">
            <a:extLst>
              <a:ext uri="{FF2B5EF4-FFF2-40B4-BE49-F238E27FC236}">
                <a16:creationId xmlns:a16="http://schemas.microsoft.com/office/drawing/2014/main" id="{47493A00-037F-F243-A4D2-7BA52BE7859E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832" y="6141906"/>
            <a:ext cx="1279285" cy="45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941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6" r:id="rId2"/>
    <p:sldLayoutId id="2147483677" r:id="rId3"/>
    <p:sldLayoutId id="2147483678" r:id="rId4"/>
    <p:sldLayoutId id="2147483679" r:id="rId5"/>
    <p:sldLayoutId id="2147483674" r:id="rId6"/>
    <p:sldLayoutId id="2147483680" r:id="rId7"/>
    <p:sldLayoutId id="2147483806" r:id="rId8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36512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1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1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37EF48-70E9-1F45-AC57-FF8203E34FE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5388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hf hdr="0" dt="0"/>
  <p:txStyles>
    <p:titleStyle>
      <a:lvl1pPr algn="l" defTabSz="385763" rtl="0" eaLnBrk="1" latinLnBrk="0" hangingPunct="1">
        <a:lnSpc>
          <a:spcPct val="90000"/>
        </a:lnSpc>
        <a:spcBef>
          <a:spcPct val="0"/>
        </a:spcBef>
        <a:buNone/>
        <a:defRPr sz="185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6441" indent="-96441" algn="l" defTabSz="385763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181" kern="1200">
          <a:solidFill>
            <a:schemeClr val="tx1"/>
          </a:solidFill>
          <a:latin typeface="+mn-lt"/>
          <a:ea typeface="+mn-ea"/>
          <a:cs typeface="+mn-cs"/>
        </a:defRPr>
      </a:lvl1pPr>
      <a:lvl2pPr marL="289322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482203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844" kern="1200">
          <a:solidFill>
            <a:schemeClr val="tx1"/>
          </a:solidFill>
          <a:latin typeface="+mn-lt"/>
          <a:ea typeface="+mn-ea"/>
          <a:cs typeface="+mn-cs"/>
        </a:defRPr>
      </a:lvl3pPr>
      <a:lvl4pPr marL="675084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59" kern="1200">
          <a:solidFill>
            <a:schemeClr val="tx1"/>
          </a:solidFill>
          <a:latin typeface="+mn-lt"/>
          <a:ea typeface="+mn-ea"/>
          <a:cs typeface="+mn-cs"/>
        </a:defRPr>
      </a:lvl4pPr>
      <a:lvl5pPr marL="867966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59" kern="1200">
          <a:solidFill>
            <a:schemeClr val="tx1"/>
          </a:solidFill>
          <a:latin typeface="+mn-lt"/>
          <a:ea typeface="+mn-ea"/>
          <a:cs typeface="+mn-cs"/>
        </a:defRPr>
      </a:lvl5pPr>
      <a:lvl6pPr marL="1060847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59" kern="1200">
          <a:solidFill>
            <a:schemeClr val="tx1"/>
          </a:solidFill>
          <a:latin typeface="+mn-lt"/>
          <a:ea typeface="+mn-ea"/>
          <a:cs typeface="+mn-cs"/>
        </a:defRPr>
      </a:lvl6pPr>
      <a:lvl7pPr marL="1253728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59" kern="1200">
          <a:solidFill>
            <a:schemeClr val="tx1"/>
          </a:solidFill>
          <a:latin typeface="+mn-lt"/>
          <a:ea typeface="+mn-ea"/>
          <a:cs typeface="+mn-cs"/>
        </a:defRPr>
      </a:lvl7pPr>
      <a:lvl8pPr marL="1446609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59" kern="1200">
          <a:solidFill>
            <a:schemeClr val="tx1"/>
          </a:solidFill>
          <a:latin typeface="+mn-lt"/>
          <a:ea typeface="+mn-ea"/>
          <a:cs typeface="+mn-cs"/>
        </a:defRPr>
      </a:lvl8pPr>
      <a:lvl9pPr marL="1639491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5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5763" rtl="0" eaLnBrk="1" latinLnBrk="0" hangingPunct="1">
        <a:defRPr sz="759" kern="1200">
          <a:solidFill>
            <a:schemeClr val="tx1"/>
          </a:solidFill>
          <a:latin typeface="+mn-lt"/>
          <a:ea typeface="+mn-ea"/>
          <a:cs typeface="+mn-cs"/>
        </a:defRPr>
      </a:lvl1pPr>
      <a:lvl2pPr marL="192881" algn="l" defTabSz="385763" rtl="0" eaLnBrk="1" latinLnBrk="0" hangingPunct="1">
        <a:defRPr sz="759" kern="1200">
          <a:solidFill>
            <a:schemeClr val="tx1"/>
          </a:solidFill>
          <a:latin typeface="+mn-lt"/>
          <a:ea typeface="+mn-ea"/>
          <a:cs typeface="+mn-cs"/>
        </a:defRPr>
      </a:lvl2pPr>
      <a:lvl3pPr marL="385763" algn="l" defTabSz="385763" rtl="0" eaLnBrk="1" latinLnBrk="0" hangingPunct="1">
        <a:defRPr sz="759" kern="1200">
          <a:solidFill>
            <a:schemeClr val="tx1"/>
          </a:solidFill>
          <a:latin typeface="+mn-lt"/>
          <a:ea typeface="+mn-ea"/>
          <a:cs typeface="+mn-cs"/>
        </a:defRPr>
      </a:lvl3pPr>
      <a:lvl4pPr marL="578644" algn="l" defTabSz="385763" rtl="0" eaLnBrk="1" latinLnBrk="0" hangingPunct="1">
        <a:defRPr sz="759" kern="1200">
          <a:solidFill>
            <a:schemeClr val="tx1"/>
          </a:solidFill>
          <a:latin typeface="+mn-lt"/>
          <a:ea typeface="+mn-ea"/>
          <a:cs typeface="+mn-cs"/>
        </a:defRPr>
      </a:lvl4pPr>
      <a:lvl5pPr marL="771525" algn="l" defTabSz="385763" rtl="0" eaLnBrk="1" latinLnBrk="0" hangingPunct="1">
        <a:defRPr sz="759" kern="1200">
          <a:solidFill>
            <a:schemeClr val="tx1"/>
          </a:solidFill>
          <a:latin typeface="+mn-lt"/>
          <a:ea typeface="+mn-ea"/>
          <a:cs typeface="+mn-cs"/>
        </a:defRPr>
      </a:lvl5pPr>
      <a:lvl6pPr marL="964406" algn="l" defTabSz="385763" rtl="0" eaLnBrk="1" latinLnBrk="0" hangingPunct="1">
        <a:defRPr sz="759" kern="1200">
          <a:solidFill>
            <a:schemeClr val="tx1"/>
          </a:solidFill>
          <a:latin typeface="+mn-lt"/>
          <a:ea typeface="+mn-ea"/>
          <a:cs typeface="+mn-cs"/>
        </a:defRPr>
      </a:lvl6pPr>
      <a:lvl7pPr marL="1157288" algn="l" defTabSz="385763" rtl="0" eaLnBrk="1" latinLnBrk="0" hangingPunct="1">
        <a:defRPr sz="759" kern="1200">
          <a:solidFill>
            <a:schemeClr val="tx1"/>
          </a:solidFill>
          <a:latin typeface="+mn-lt"/>
          <a:ea typeface="+mn-ea"/>
          <a:cs typeface="+mn-cs"/>
        </a:defRPr>
      </a:lvl7pPr>
      <a:lvl8pPr marL="1350169" algn="l" defTabSz="385763" rtl="0" eaLnBrk="1" latinLnBrk="0" hangingPunct="1">
        <a:defRPr sz="759" kern="1200">
          <a:solidFill>
            <a:schemeClr val="tx1"/>
          </a:solidFill>
          <a:latin typeface="+mn-lt"/>
          <a:ea typeface="+mn-ea"/>
          <a:cs typeface="+mn-cs"/>
        </a:defRPr>
      </a:lvl8pPr>
      <a:lvl9pPr marL="1543050" algn="l" defTabSz="385763" rtl="0" eaLnBrk="1" latinLnBrk="0" hangingPunct="1">
        <a:defRPr sz="75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8260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microsoft.com/office/2007/relationships/diagramDrawing" Target="../diagrams/drawing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openxmlformats.org/officeDocument/2006/relationships/diagramColors" Target="../diagrams/colors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11" Type="http://schemas.openxmlformats.org/officeDocument/2006/relationships/diagramQuickStyle" Target="../diagrams/quickStyle4.xml"/><Relationship Id="rId5" Type="http://schemas.openxmlformats.org/officeDocument/2006/relationships/diagramQuickStyle" Target="../diagrams/quickStyle3.xml"/><Relationship Id="rId10" Type="http://schemas.openxmlformats.org/officeDocument/2006/relationships/diagramLayout" Target="../diagrams/layout4.xml"/><Relationship Id="rId4" Type="http://schemas.openxmlformats.org/officeDocument/2006/relationships/diagramLayout" Target="../diagrams/layout3.xml"/><Relationship Id="rId9" Type="http://schemas.openxmlformats.org/officeDocument/2006/relationships/diagramData" Target="../diagrams/data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hyperlink" Target="https://www.eugloh.eu/study-and-mobility/event-calendar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www.eugloh.eu/study-and-mobility/events" TargetMode="External"/><Relationship Id="rId5" Type="http://schemas.openxmlformats.org/officeDocument/2006/relationships/hyperlink" Target="https://www.eugloh.eu/" TargetMode="Externa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459654" y="2173654"/>
            <a:ext cx="224692" cy="9144000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B3340296-F851-F34D-862A-74F631AD45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4246" y="1234632"/>
            <a:ext cx="8226317" cy="1710466"/>
          </a:xfrm>
        </p:spPr>
        <p:txBody>
          <a:bodyPr anchor="ctr">
            <a:normAutofit/>
          </a:bodyPr>
          <a:lstStyle/>
          <a:p>
            <a:r>
              <a:rPr lang="en-US" sz="5400" dirty="0">
                <a:solidFill>
                  <a:srgbClr val="63003C"/>
                </a:solidFill>
              </a:rPr>
              <a:t>Doctoral training program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EF5F9D53-559A-3D41-ADFA-724569A13DD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370"/>
          <a:stretch/>
        </p:blipFill>
        <p:spPr>
          <a:xfrm>
            <a:off x="7160406" y="80525"/>
            <a:ext cx="2291020" cy="97342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2E8E1D47-462F-2A46-8547-036A201380F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909" y="80525"/>
            <a:ext cx="4082293" cy="97342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EFFBEEAA-9E44-B141-A6CE-ADF549E9F97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77" r="44006"/>
          <a:stretch/>
        </p:blipFill>
        <p:spPr>
          <a:xfrm>
            <a:off x="6884982" y="80525"/>
            <a:ext cx="286439" cy="973420"/>
          </a:xfrm>
          <a:prstGeom prst="rect">
            <a:avLst/>
          </a:prstGeom>
        </p:spPr>
      </p:pic>
      <p:pic>
        <p:nvPicPr>
          <p:cNvPr id="1032" name="Picture 8" descr="Formations">
            <a:extLst>
              <a:ext uri="{FF2B5EF4-FFF2-40B4-BE49-F238E27FC236}">
                <a16:creationId xmlns:a16="http://schemas.microsoft.com/office/drawing/2014/main" id="{3B8C6786-8533-7443-96BA-76F62D221B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711" y="3038086"/>
            <a:ext cx="3094285" cy="2254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7">
            <a:extLst>
              <a:ext uri="{FF2B5EF4-FFF2-40B4-BE49-F238E27FC236}">
                <a16:creationId xmlns:a16="http://schemas.microsoft.com/office/drawing/2014/main" id="{763D7C04-35B0-6D41-8627-CD7C824FC439}"/>
              </a:ext>
            </a:extLst>
          </p:cNvPr>
          <p:cNvSpPr txBox="1">
            <a:spLocks/>
          </p:cNvSpPr>
          <p:nvPr/>
        </p:nvSpPr>
        <p:spPr>
          <a:xfrm>
            <a:off x="3367008" y="5606503"/>
            <a:ext cx="5715000" cy="5763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3857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800" b="0" i="1" dirty="0" err="1"/>
              <a:t>Journée</a:t>
            </a:r>
            <a:r>
              <a:rPr lang="en-US" sz="1800" b="0" i="1" dirty="0"/>
              <a:t> </a:t>
            </a:r>
            <a:r>
              <a:rPr lang="en-US" sz="1800" b="0" i="1" dirty="0" err="1"/>
              <a:t>Accueil</a:t>
            </a:r>
            <a:r>
              <a:rPr lang="en-US" sz="1800" b="0" i="1" dirty="0"/>
              <a:t> </a:t>
            </a:r>
            <a:r>
              <a:rPr lang="en-US" sz="1800" b="0" i="1" dirty="0" err="1"/>
              <a:t>Doctorants</a:t>
            </a:r>
            <a:r>
              <a:rPr lang="en-US" sz="1800" b="0" i="1" dirty="0"/>
              <a:t> GS SIS, January 15</a:t>
            </a:r>
            <a:r>
              <a:rPr lang="en-US" sz="1800" b="0" i="1" baseline="30000" dirty="0"/>
              <a:t>th</a:t>
            </a:r>
            <a:r>
              <a:rPr lang="en-US" sz="1800" b="0" i="1" dirty="0"/>
              <a:t> 2024</a:t>
            </a:r>
          </a:p>
        </p:txBody>
      </p:sp>
      <p:sp>
        <p:nvSpPr>
          <p:cNvPr id="11" name="Title 7">
            <a:extLst>
              <a:ext uri="{FF2B5EF4-FFF2-40B4-BE49-F238E27FC236}">
                <a16:creationId xmlns:a16="http://schemas.microsoft.com/office/drawing/2014/main" id="{0C79ACC0-0DB4-1A43-9A45-8E7544876604}"/>
              </a:ext>
            </a:extLst>
          </p:cNvPr>
          <p:cNvSpPr txBox="1">
            <a:spLocks/>
          </p:cNvSpPr>
          <p:nvPr/>
        </p:nvSpPr>
        <p:spPr>
          <a:xfrm>
            <a:off x="147319" y="3107198"/>
            <a:ext cx="6299976" cy="220133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3857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000" b="0" dirty="0"/>
          </a:p>
          <a:p>
            <a:r>
              <a:rPr lang="en-US" sz="2000" dirty="0"/>
              <a:t>Alexandra Cormier</a:t>
            </a:r>
            <a:r>
              <a:rPr lang="en-US" sz="2000" b="0" dirty="0"/>
              <a:t>, AWC at </a:t>
            </a:r>
            <a:r>
              <a:rPr lang="en-US" sz="2000" b="0" dirty="0" err="1"/>
              <a:t>CentraleSupélec</a:t>
            </a:r>
            <a:r>
              <a:rPr lang="en-US" sz="2000" b="0" dirty="0"/>
              <a:t> </a:t>
            </a:r>
          </a:p>
          <a:p>
            <a:endParaRPr lang="en-US" sz="2000" b="0" dirty="0"/>
          </a:p>
          <a:p>
            <a:r>
              <a:rPr lang="en-US" sz="2000" dirty="0"/>
              <a:t>Bernard </a:t>
            </a:r>
            <a:r>
              <a:rPr lang="en-US" sz="2000" dirty="0" err="1"/>
              <a:t>Yannou</a:t>
            </a:r>
            <a:r>
              <a:rPr lang="en-US" sz="2000" b="0" dirty="0"/>
              <a:t>, Deputy Director of valorization at GS SIS</a:t>
            </a:r>
          </a:p>
          <a:p>
            <a:endParaRPr lang="en-US" sz="2000" b="0" dirty="0"/>
          </a:p>
          <a:p>
            <a:r>
              <a:rPr lang="en-US" sz="2000" dirty="0" err="1"/>
              <a:t>Oualid</a:t>
            </a:r>
            <a:r>
              <a:rPr lang="en-US" sz="2000" dirty="0"/>
              <a:t> </a:t>
            </a:r>
            <a:r>
              <a:rPr lang="en-US" sz="2000" dirty="0" err="1"/>
              <a:t>Jouini</a:t>
            </a:r>
            <a:r>
              <a:rPr lang="en-US" sz="2000" b="0" dirty="0"/>
              <a:t>, Head of doctoral training at GS SIS</a:t>
            </a:r>
          </a:p>
        </p:txBody>
      </p:sp>
    </p:spTree>
    <p:extLst>
      <p:ext uri="{BB962C8B-B14F-4D97-AF65-F5344CB8AC3E}">
        <p14:creationId xmlns:p14="http://schemas.microsoft.com/office/powerpoint/2010/main" val="24274410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e 1">
            <a:extLst>
              <a:ext uri="{FF2B5EF4-FFF2-40B4-BE49-F238E27FC236}">
                <a16:creationId xmlns:a16="http://schemas.microsoft.com/office/drawing/2014/main" id="{46036336-9831-B847-AB3B-F9FF6CB3C42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24333644"/>
              </p:ext>
            </p:extLst>
          </p:nvPr>
        </p:nvGraphicFramePr>
        <p:xfrm>
          <a:off x="388139" y="1345915"/>
          <a:ext cx="8424808" cy="48975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74D263B8-9F72-664C-8922-DDF7C9F2BB9A}"/>
              </a:ext>
            </a:extLst>
          </p:cNvPr>
          <p:cNvSpPr/>
          <p:nvPr/>
        </p:nvSpPr>
        <p:spPr>
          <a:xfrm>
            <a:off x="6516462" y="2097372"/>
            <a:ext cx="1916657" cy="133162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03188" marR="0" lvl="0" indent="-88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63003C"/>
                </a:solidFill>
                <a:effectLst/>
                <a:uLnTx/>
                <a:uFillTx/>
                <a:latin typeface="Open Sans"/>
                <a:ea typeface="+mn-ea"/>
                <a:cs typeface="Arial Unicode MS"/>
              </a:rPr>
              <a:t>Maison du Doctorat</a:t>
            </a:r>
          </a:p>
          <a:p>
            <a:pPr marL="103188" marR="0" lvl="0" indent="-88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63003C"/>
              </a:solidFill>
              <a:effectLst/>
              <a:uLnTx/>
              <a:uFillTx/>
              <a:latin typeface="Open Sans"/>
              <a:ea typeface="+mn-ea"/>
              <a:cs typeface="Arial Unicode MS"/>
            </a:endParaRPr>
          </a:p>
          <a:p>
            <a:pPr marL="103188" marR="0" lvl="0" indent="-88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63003C"/>
                </a:solidFill>
                <a:effectLst/>
                <a:uLnTx/>
                <a:uFillTx/>
                <a:latin typeface="Open Sans"/>
                <a:ea typeface="+mn-ea"/>
                <a:cs typeface="Arial Unicode MS"/>
              </a:rPr>
              <a:t>Graduate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63003C"/>
                </a:solidFill>
                <a:effectLst/>
                <a:uLnTx/>
                <a:uFillTx/>
                <a:latin typeface="Open Sans"/>
                <a:ea typeface="+mn-ea"/>
                <a:cs typeface="Arial Unicode MS"/>
              </a:rPr>
              <a:t> </a:t>
            </a:r>
            <a:r>
              <a:rPr kumimoji="0" lang="fr-FR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63003C"/>
                </a:solidFill>
                <a:effectLst/>
                <a:uLnTx/>
                <a:uFillTx/>
                <a:latin typeface="Open Sans"/>
                <a:ea typeface="+mn-ea"/>
                <a:cs typeface="Arial Unicode MS"/>
              </a:rPr>
              <a:t>School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63003C"/>
              </a:solidFill>
              <a:effectLst/>
              <a:uLnTx/>
              <a:uFillTx/>
              <a:latin typeface="Open Sans"/>
              <a:ea typeface="+mn-ea"/>
              <a:cs typeface="Arial Unicode MS"/>
            </a:endParaRPr>
          </a:p>
          <a:p>
            <a:pPr marL="103188" marR="0" lvl="0" indent="-88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63003C"/>
              </a:solidFill>
              <a:effectLst/>
              <a:uLnTx/>
              <a:uFillTx/>
              <a:latin typeface="Open Sans"/>
              <a:ea typeface="+mn-ea"/>
              <a:cs typeface="Arial Unicode MS"/>
            </a:endParaRPr>
          </a:p>
          <a:p>
            <a:pPr marL="103188" marR="0" lvl="0" indent="-88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63003C"/>
                </a:solidFill>
                <a:effectLst/>
                <a:uLnTx/>
                <a:uFillTx/>
                <a:latin typeface="Open Sans"/>
                <a:ea typeface="+mn-ea"/>
                <a:cs typeface="Arial Unicode MS"/>
              </a:rPr>
              <a:t>Doctoral </a:t>
            </a:r>
            <a:r>
              <a:rPr kumimoji="0" lang="fr-FR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63003C"/>
                </a:solidFill>
                <a:effectLst/>
                <a:uLnTx/>
                <a:uFillTx/>
                <a:latin typeface="Open Sans"/>
                <a:ea typeface="+mn-ea"/>
                <a:cs typeface="Arial Unicode MS"/>
              </a:rPr>
              <a:t>School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63003C"/>
              </a:solidFill>
              <a:effectLst/>
              <a:uLnTx/>
              <a:uFillTx/>
              <a:latin typeface="Open Sans"/>
              <a:ea typeface="+mn-ea"/>
              <a:cs typeface="Arial Unicode MS"/>
            </a:endParaRPr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F9A5A697-863F-B496-D45B-F8E45374D94C}"/>
              </a:ext>
            </a:extLst>
          </p:cNvPr>
          <p:cNvSpPr/>
          <p:nvPr/>
        </p:nvSpPr>
        <p:spPr>
          <a:xfrm>
            <a:off x="6722867" y="4616222"/>
            <a:ext cx="1916657" cy="17475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03188" indent="-88900">
              <a:buFontTx/>
              <a:buChar char="-"/>
            </a:pPr>
            <a:r>
              <a:rPr lang="fr-FR" sz="1200" dirty="0">
                <a:solidFill>
                  <a:srgbClr val="63003C"/>
                </a:solidFill>
                <a:latin typeface="Open Sans"/>
                <a:cs typeface="Arial Unicode MS"/>
              </a:rPr>
              <a:t> Trainings in </a:t>
            </a:r>
            <a:r>
              <a:rPr lang="fr-FR" sz="1200" dirty="0" err="1">
                <a:solidFill>
                  <a:srgbClr val="63003C"/>
                </a:solidFill>
                <a:latin typeface="Open Sans"/>
                <a:cs typeface="Arial Unicode MS"/>
              </a:rPr>
              <a:t>other</a:t>
            </a:r>
            <a:r>
              <a:rPr lang="fr-FR" sz="1200" dirty="0">
                <a:solidFill>
                  <a:srgbClr val="63003C"/>
                </a:solidFill>
                <a:latin typeface="Open Sans"/>
                <a:cs typeface="Arial Unicode MS"/>
              </a:rPr>
              <a:t> institutions</a:t>
            </a:r>
          </a:p>
          <a:p>
            <a:pPr marL="103188" indent="-88900">
              <a:buFontTx/>
              <a:buChar char="-"/>
            </a:pPr>
            <a:endParaRPr lang="fr-FR" sz="1200" dirty="0">
              <a:solidFill>
                <a:srgbClr val="63003C"/>
              </a:solidFill>
              <a:latin typeface="Open Sans"/>
              <a:cs typeface="Arial Unicode MS"/>
            </a:endParaRPr>
          </a:p>
          <a:p>
            <a:pPr marL="103188" indent="-88900">
              <a:buFontTx/>
              <a:buChar char="-"/>
            </a:pPr>
            <a:r>
              <a:rPr lang="fr-FR" sz="1200" dirty="0">
                <a:solidFill>
                  <a:srgbClr val="63003C"/>
                </a:solidFill>
                <a:latin typeface="Open Sans"/>
                <a:cs typeface="Arial Unicode MS"/>
              </a:rPr>
              <a:t>Master courses</a:t>
            </a:r>
          </a:p>
          <a:p>
            <a:pPr marL="103188" indent="-88900">
              <a:buFontTx/>
              <a:buChar char="-"/>
            </a:pPr>
            <a:endParaRPr lang="fr-FR" sz="1200" dirty="0">
              <a:solidFill>
                <a:srgbClr val="63003C"/>
              </a:solidFill>
              <a:latin typeface="Open Sans"/>
              <a:cs typeface="Arial Unicode MS"/>
            </a:endParaRPr>
          </a:p>
          <a:p>
            <a:pPr marL="103188" indent="-88900">
              <a:buFontTx/>
              <a:buChar char="-"/>
            </a:pPr>
            <a:r>
              <a:rPr lang="fr-FR" sz="1200" dirty="0">
                <a:solidFill>
                  <a:srgbClr val="63003C"/>
                </a:solidFill>
                <a:latin typeface="Open Sans"/>
                <a:cs typeface="Arial Unicode MS"/>
              </a:rPr>
              <a:t>Alliance EUGLOH</a:t>
            </a:r>
          </a:p>
          <a:p>
            <a:pPr marL="103188" indent="-88900">
              <a:buFontTx/>
              <a:buChar char="-"/>
            </a:pPr>
            <a:endParaRPr lang="fr-FR" sz="1200" dirty="0">
              <a:solidFill>
                <a:srgbClr val="63003C"/>
              </a:solidFill>
              <a:latin typeface="Open Sans"/>
              <a:cs typeface="Arial Unicode MS"/>
            </a:endParaRPr>
          </a:p>
          <a:p>
            <a:pPr marL="103188" indent="-88900">
              <a:buFontTx/>
              <a:buChar char="-"/>
            </a:pPr>
            <a:r>
              <a:rPr lang="fr-FR" sz="1200" dirty="0">
                <a:solidFill>
                  <a:srgbClr val="63003C"/>
                </a:solidFill>
                <a:latin typeface="Open Sans"/>
                <a:cs typeface="Arial Unicode MS"/>
              </a:rPr>
              <a:t>…</a:t>
            </a:r>
          </a:p>
          <a:p>
            <a:pPr marL="103188" indent="-88900">
              <a:buFontTx/>
              <a:buChar char="-"/>
            </a:pPr>
            <a:endParaRPr lang="fr-FR" sz="1200" dirty="0">
              <a:solidFill>
                <a:srgbClr val="63003C"/>
              </a:solidFill>
              <a:latin typeface="Open Sans"/>
              <a:cs typeface="Arial Unicode MS"/>
            </a:endParaRPr>
          </a:p>
          <a:p>
            <a:pPr marL="103188" indent="-88900">
              <a:buFontTx/>
              <a:buChar char="-"/>
            </a:pPr>
            <a:endParaRPr lang="fr-FR" sz="1200" dirty="0">
              <a:solidFill>
                <a:srgbClr val="63003C"/>
              </a:solidFill>
              <a:latin typeface="Open Sans"/>
              <a:cs typeface="Arial Unicode MS"/>
            </a:endParaRP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E1214F61-D3B0-CCE4-8CA0-42CE88F4E781}"/>
              </a:ext>
            </a:extLst>
          </p:cNvPr>
          <p:cNvSpPr txBox="1">
            <a:spLocks/>
          </p:cNvSpPr>
          <p:nvPr/>
        </p:nvSpPr>
        <p:spPr>
          <a:xfrm>
            <a:off x="134911" y="179882"/>
            <a:ext cx="8830232" cy="7399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dirty="0"/>
              <a:t>Sources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4865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e 1">
            <a:extLst>
              <a:ext uri="{FF2B5EF4-FFF2-40B4-BE49-F238E27FC236}">
                <a16:creationId xmlns:a16="http://schemas.microsoft.com/office/drawing/2014/main" id="{46036336-9831-B847-AB3B-F9FF6CB3C42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39995812"/>
              </p:ext>
            </p:extLst>
          </p:nvPr>
        </p:nvGraphicFramePr>
        <p:xfrm>
          <a:off x="178857" y="524256"/>
          <a:ext cx="8634090" cy="60352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74D263B8-9F72-664C-8922-DDF7C9F2BB9A}"/>
              </a:ext>
            </a:extLst>
          </p:cNvPr>
          <p:cNvSpPr/>
          <p:nvPr/>
        </p:nvSpPr>
        <p:spPr>
          <a:xfrm>
            <a:off x="6045362" y="954106"/>
            <a:ext cx="2941754" cy="2474894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03188" indent="-88900">
              <a:buFontTx/>
              <a:buChar char="-"/>
            </a:pPr>
            <a:r>
              <a:rPr lang="fr-FR" sz="1600" b="1" u="sng" dirty="0">
                <a:solidFill>
                  <a:schemeClr val="accent1">
                    <a:lumMod val="75000"/>
                  </a:schemeClr>
                </a:solidFill>
              </a:rPr>
              <a:t>GS SIS</a:t>
            </a:r>
          </a:p>
          <a:p>
            <a:pPr marL="14288"/>
            <a:endParaRPr lang="fr-FR" sz="1600" b="1" u="sng" dirty="0">
              <a:solidFill>
                <a:schemeClr val="accent1">
                  <a:lumMod val="75000"/>
                </a:schemeClr>
              </a:solidFill>
            </a:endParaRPr>
          </a:p>
          <a:p>
            <a:pPr marL="14288"/>
            <a:r>
              <a:rPr lang="fr-FR" sz="1600" b="1" dirty="0">
                <a:solidFill>
                  <a:schemeClr val="accent1">
                    <a:lumMod val="75000"/>
                  </a:schemeClr>
                </a:solidFill>
              </a:rPr>
              <a:t>- </a:t>
            </a:r>
            <a:r>
              <a:rPr lang="fr-FR" sz="1600" b="1" u="sng" dirty="0" err="1">
                <a:solidFill>
                  <a:schemeClr val="accent1">
                    <a:lumMod val="75000"/>
                  </a:schemeClr>
                </a:solidFill>
              </a:rPr>
              <a:t>Artificial</a:t>
            </a:r>
            <a:r>
              <a:rPr lang="fr-FR" sz="1600" b="1" u="sng" dirty="0">
                <a:solidFill>
                  <a:schemeClr val="accent1">
                    <a:lumMod val="75000"/>
                  </a:schemeClr>
                </a:solidFill>
              </a:rPr>
              <a:t> intelligence</a:t>
            </a:r>
          </a:p>
          <a:p>
            <a:pPr marL="103188" indent="-88900">
              <a:buFontTx/>
              <a:buChar char="-"/>
            </a:pPr>
            <a:endParaRPr lang="fr-FR" sz="1600" b="1" u="sng" dirty="0">
              <a:solidFill>
                <a:schemeClr val="accent1">
                  <a:lumMod val="75000"/>
                </a:schemeClr>
              </a:solidFill>
            </a:endParaRPr>
          </a:p>
          <a:p>
            <a:pPr marL="103188" indent="-88900">
              <a:buFontTx/>
              <a:buChar char="-"/>
            </a:pPr>
            <a:r>
              <a:rPr lang="fr-FR" sz="1600" b="1" u="sng" dirty="0" err="1">
                <a:solidFill>
                  <a:schemeClr val="accent1">
                    <a:lumMod val="75000"/>
                  </a:schemeClr>
                </a:solidFill>
              </a:rPr>
              <a:t>Entrepreneurship</a:t>
            </a:r>
            <a:endParaRPr lang="fr-FR" sz="1600" b="1" u="sng" dirty="0">
              <a:solidFill>
                <a:schemeClr val="accent1">
                  <a:lumMod val="75000"/>
                </a:schemeClr>
              </a:solidFill>
            </a:endParaRPr>
          </a:p>
          <a:p>
            <a:pPr marL="103188" indent="-88900">
              <a:buFontTx/>
              <a:buChar char="-"/>
            </a:pPr>
            <a:endParaRPr lang="fr-FR" sz="1600" b="1" u="sng" dirty="0">
              <a:solidFill>
                <a:schemeClr val="accent1">
                  <a:lumMod val="75000"/>
                </a:schemeClr>
              </a:solidFill>
            </a:endParaRPr>
          </a:p>
          <a:p>
            <a:pPr marL="103188" indent="-88900">
              <a:buFontTx/>
              <a:buChar char="-"/>
            </a:pPr>
            <a:r>
              <a:rPr lang="fr-FR" sz="1600" b="1" u="sng" dirty="0">
                <a:solidFill>
                  <a:schemeClr val="accent1">
                    <a:lumMod val="75000"/>
                  </a:schemeClr>
                </a:solidFill>
              </a:rPr>
              <a:t> English courses</a:t>
            </a:r>
          </a:p>
          <a:p>
            <a:pPr marL="103188" indent="-88900">
              <a:buFontTx/>
              <a:buChar char="-"/>
            </a:pPr>
            <a:endParaRPr lang="fr-FR" sz="1600" b="1" u="sng" dirty="0">
              <a:solidFill>
                <a:schemeClr val="accent1">
                  <a:lumMod val="75000"/>
                </a:schemeClr>
              </a:solidFill>
            </a:endParaRPr>
          </a:p>
          <a:p>
            <a:pPr marL="103188" indent="-88900">
              <a:buFontTx/>
              <a:buChar char="-"/>
            </a:pPr>
            <a:r>
              <a:rPr lang="fr-FR" sz="1100" i="1" dirty="0">
                <a:solidFill>
                  <a:schemeClr val="bg2">
                    <a:lumMod val="75000"/>
                  </a:schemeClr>
                </a:solidFill>
              </a:rPr>
              <a:t>Doctoral </a:t>
            </a:r>
            <a:r>
              <a:rPr lang="fr-FR" sz="1100" i="1" dirty="0" err="1">
                <a:solidFill>
                  <a:schemeClr val="bg2">
                    <a:lumMod val="75000"/>
                  </a:schemeClr>
                </a:solidFill>
              </a:rPr>
              <a:t>School</a:t>
            </a:r>
            <a:endParaRPr lang="fr-FR" sz="1100" i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F9A5A697-863F-B496-D45B-F8E45374D94C}"/>
              </a:ext>
            </a:extLst>
          </p:cNvPr>
          <p:cNvSpPr/>
          <p:nvPr/>
        </p:nvSpPr>
        <p:spPr>
          <a:xfrm>
            <a:off x="6082600" y="4397561"/>
            <a:ext cx="2832568" cy="1743747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03188" indent="-88900">
              <a:buFontTx/>
              <a:buChar char="-"/>
            </a:pPr>
            <a:r>
              <a:rPr lang="fr-FR" sz="1200" i="1" dirty="0">
                <a:solidFill>
                  <a:schemeClr val="bg2">
                    <a:lumMod val="75000"/>
                  </a:schemeClr>
                </a:solidFill>
              </a:rPr>
              <a:t>Trainings in </a:t>
            </a:r>
            <a:r>
              <a:rPr lang="fr-FR" sz="1200" i="1" dirty="0" err="1">
                <a:solidFill>
                  <a:schemeClr val="bg2">
                    <a:lumMod val="75000"/>
                  </a:schemeClr>
                </a:solidFill>
              </a:rPr>
              <a:t>other</a:t>
            </a:r>
            <a:r>
              <a:rPr lang="fr-FR" sz="1200" i="1" dirty="0">
                <a:solidFill>
                  <a:schemeClr val="bg2">
                    <a:lumMod val="75000"/>
                  </a:schemeClr>
                </a:solidFill>
              </a:rPr>
              <a:t> institutions</a:t>
            </a:r>
          </a:p>
          <a:p>
            <a:pPr marL="103188" indent="-88900">
              <a:buFontTx/>
              <a:buChar char="-"/>
            </a:pPr>
            <a:endParaRPr lang="fr-FR" sz="1200" i="1" dirty="0">
              <a:solidFill>
                <a:schemeClr val="bg2">
                  <a:lumMod val="75000"/>
                </a:schemeClr>
              </a:solidFill>
            </a:endParaRPr>
          </a:p>
          <a:p>
            <a:pPr marL="103188" indent="-88900">
              <a:buFontTx/>
              <a:buChar char="-"/>
            </a:pPr>
            <a:r>
              <a:rPr lang="fr-FR" sz="1200" i="1" dirty="0">
                <a:solidFill>
                  <a:schemeClr val="bg2">
                    <a:lumMod val="75000"/>
                  </a:schemeClr>
                </a:solidFill>
              </a:rPr>
              <a:t>Master courses</a:t>
            </a:r>
          </a:p>
          <a:p>
            <a:pPr marL="103188" indent="-88900">
              <a:buFontTx/>
              <a:buChar char="-"/>
            </a:pPr>
            <a:endParaRPr lang="fr-FR" sz="1200" i="1" dirty="0">
              <a:solidFill>
                <a:schemeClr val="bg2">
                  <a:lumMod val="75000"/>
                </a:schemeClr>
              </a:solidFill>
            </a:endParaRPr>
          </a:p>
          <a:p>
            <a:pPr marL="103188" indent="-88900">
              <a:buFontTx/>
              <a:buChar char="-"/>
            </a:pPr>
            <a:r>
              <a:rPr lang="fr-FR" sz="1200" i="1" dirty="0">
                <a:solidFill>
                  <a:schemeClr val="bg2">
                    <a:lumMod val="75000"/>
                  </a:schemeClr>
                </a:solidFill>
              </a:rPr>
              <a:t>Alliance EUGLOH</a:t>
            </a:r>
          </a:p>
          <a:p>
            <a:pPr marL="103188" indent="-88900">
              <a:buFontTx/>
              <a:buChar char="-"/>
            </a:pPr>
            <a:endParaRPr lang="fr-FR" b="1" u="sng" dirty="0">
              <a:solidFill>
                <a:schemeClr val="accent1">
                  <a:lumMod val="75000"/>
                </a:schemeClr>
              </a:solidFill>
            </a:endParaRPr>
          </a:p>
          <a:p>
            <a:pPr marL="103188" indent="-88900">
              <a:buFontTx/>
              <a:buChar char="-"/>
            </a:pPr>
            <a:r>
              <a:rPr lang="fr-FR" sz="1200" dirty="0">
                <a:solidFill>
                  <a:schemeClr val="bg2">
                    <a:lumMod val="75000"/>
                  </a:schemeClr>
                </a:solidFill>
              </a:rPr>
              <a:t>…</a:t>
            </a:r>
          </a:p>
          <a:p>
            <a:pPr marL="103188" indent="-88900">
              <a:buFontTx/>
              <a:buChar char="-"/>
            </a:pPr>
            <a:endParaRPr lang="fr-FR" b="1" u="sng" dirty="0">
              <a:solidFill>
                <a:schemeClr val="accent1">
                  <a:lumMod val="75000"/>
                </a:schemeClr>
              </a:solidFill>
            </a:endParaRPr>
          </a:p>
          <a:p>
            <a:pPr marL="103188" indent="-88900">
              <a:buFontTx/>
              <a:buChar char="-"/>
            </a:pPr>
            <a:endParaRPr lang="fr-FR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E1214F61-D3B0-CCE4-8CA0-42CE88F4E781}"/>
              </a:ext>
            </a:extLst>
          </p:cNvPr>
          <p:cNvSpPr txBox="1">
            <a:spLocks/>
          </p:cNvSpPr>
          <p:nvPr/>
        </p:nvSpPr>
        <p:spPr>
          <a:xfrm>
            <a:off x="156884" y="-60310"/>
            <a:ext cx="8830232" cy="7399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dirty="0"/>
              <a:t>Sources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539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 4">
            <a:extLst>
              <a:ext uri="{FF2B5EF4-FFF2-40B4-BE49-F238E27FC236}">
                <a16:creationId xmlns:a16="http://schemas.microsoft.com/office/drawing/2014/main" id="{1C975A5E-39B5-E6CC-63B0-5BE7026CBDEC}"/>
              </a:ext>
            </a:extLst>
          </p:cNvPr>
          <p:cNvGrpSpPr/>
          <p:nvPr/>
        </p:nvGrpSpPr>
        <p:grpSpPr>
          <a:xfrm>
            <a:off x="3223066" y="1991268"/>
            <a:ext cx="3404819" cy="3252865"/>
            <a:chOff x="6890234" y="841406"/>
            <a:chExt cx="2087118" cy="2087118"/>
          </a:xfrm>
        </p:grpSpPr>
        <p:sp>
          <p:nvSpPr>
            <p:cNvPr id="6" name="Forme 5">
              <a:extLst>
                <a:ext uri="{FF2B5EF4-FFF2-40B4-BE49-F238E27FC236}">
                  <a16:creationId xmlns:a16="http://schemas.microsoft.com/office/drawing/2014/main" id="{328FC9B9-E0EE-4931-9EFD-2068126E9D0A}"/>
                </a:ext>
              </a:extLst>
            </p:cNvPr>
            <p:cNvSpPr/>
            <p:nvPr/>
          </p:nvSpPr>
          <p:spPr>
            <a:xfrm>
              <a:off x="6890234" y="841406"/>
              <a:ext cx="2087118" cy="2087118"/>
            </a:xfrm>
            <a:prstGeom prst="gear9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7" name="Forme 4">
              <a:extLst>
                <a:ext uri="{FF2B5EF4-FFF2-40B4-BE49-F238E27FC236}">
                  <a16:creationId xmlns:a16="http://schemas.microsoft.com/office/drawing/2014/main" id="{5C52BECB-77AD-929A-0CAD-D22E6777450D}"/>
                </a:ext>
              </a:extLst>
            </p:cNvPr>
            <p:cNvSpPr txBox="1"/>
            <p:nvPr/>
          </p:nvSpPr>
          <p:spPr>
            <a:xfrm>
              <a:off x="7114320" y="1107193"/>
              <a:ext cx="1681857" cy="143544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marL="0" lvl="0" indent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b="1" kern="1200" dirty="0" err="1">
                  <a:solidFill>
                    <a:schemeClr val="tx1"/>
                  </a:solidFill>
                </a:rPr>
                <a:t>Graduate</a:t>
              </a:r>
              <a:r>
                <a:rPr lang="fr-FR" b="1" kern="1200" dirty="0">
                  <a:solidFill>
                    <a:schemeClr val="tx1"/>
                  </a:solidFill>
                </a:rPr>
                <a:t> </a:t>
              </a:r>
              <a:r>
                <a:rPr lang="fr-FR" b="1" kern="1200" dirty="0" err="1">
                  <a:solidFill>
                    <a:schemeClr val="tx1"/>
                  </a:solidFill>
                </a:rPr>
                <a:t>School</a:t>
              </a:r>
              <a:r>
                <a:rPr lang="fr-FR" b="1" kern="1200" dirty="0">
                  <a:solidFill>
                    <a:schemeClr val="tx1"/>
                  </a:solidFill>
                </a:rPr>
                <a:t> </a:t>
              </a:r>
            </a:p>
            <a:p>
              <a:pPr marL="0" lvl="0" indent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b="1" kern="1200" dirty="0">
                  <a:solidFill>
                    <a:schemeClr val="tx1"/>
                  </a:solidFill>
                </a:rPr>
                <a:t>(GS SIS)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Open Sans"/>
                  <a:ea typeface="+mn-ea"/>
                  <a:cs typeface="Arial Unicode MS"/>
                </a:rPr>
                <a:t>For engineering</a:t>
              </a: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Open Sans"/>
                  <a:ea typeface="+mn-ea"/>
                  <a:cs typeface="Arial Unicode MS"/>
                </a:rPr>
                <a:t>: </a:t>
              </a:r>
              <a:r>
                <a:rPr lang="fr-FR" sz="1400" dirty="0">
                  <a:solidFill>
                    <a:srgbClr val="000099"/>
                  </a:solidFill>
                </a:rPr>
                <a:t>Policy "master-</a:t>
              </a:r>
              <a:r>
                <a:rPr lang="fr-FR" sz="1400" dirty="0" err="1">
                  <a:solidFill>
                    <a:srgbClr val="000099"/>
                  </a:solidFill>
                </a:rPr>
                <a:t>Ph.D</a:t>
              </a:r>
              <a:r>
                <a:rPr lang="fr-FR" sz="1400" dirty="0">
                  <a:solidFill>
                    <a:srgbClr val="000099"/>
                  </a:solidFill>
                </a:rPr>
                <a:t>"; </a:t>
              </a:r>
              <a:r>
                <a:rPr lang="fr-FR" sz="1400" dirty="0" err="1">
                  <a:solidFill>
                    <a:srgbClr val="000099"/>
                  </a:solidFill>
                </a:rPr>
                <a:t>Teaching</a:t>
              </a:r>
              <a:r>
                <a:rPr lang="fr-FR" sz="1400" dirty="0">
                  <a:solidFill>
                    <a:srgbClr val="000099"/>
                  </a:solidFill>
                </a:rPr>
                <a:t> and training; Alumni Networks; Promotion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1400" dirty="0">
                  <a:solidFill>
                    <a:srgbClr val="000099"/>
                  </a:solidFill>
                </a:rPr>
                <a:t>of the </a:t>
              </a:r>
              <a:r>
                <a:rPr lang="fr-FR" sz="1400" dirty="0" err="1">
                  <a:solidFill>
                    <a:srgbClr val="000099"/>
                  </a:solidFill>
                </a:rPr>
                <a:t>Ph.D</a:t>
              </a:r>
              <a:r>
                <a:rPr lang="fr-FR" sz="1400" dirty="0">
                  <a:solidFill>
                    <a:srgbClr val="000099"/>
                  </a:solidFill>
                </a:rPr>
                <a:t> for </a:t>
              </a:r>
              <a:r>
                <a:rPr lang="fr-FR" sz="1400" dirty="0" err="1">
                  <a:solidFill>
                    <a:srgbClr val="000099"/>
                  </a:solidFill>
                </a:rPr>
                <a:t>companies</a:t>
              </a:r>
              <a:endParaRPr lang="fr-FR" sz="1400" dirty="0">
                <a:solidFill>
                  <a:srgbClr val="000099"/>
                </a:solidFill>
              </a:endParaRPr>
            </a:p>
          </p:txBody>
        </p:sp>
      </p:grpSp>
      <p:grpSp>
        <p:nvGrpSpPr>
          <p:cNvPr id="8" name="Groupe 7">
            <a:extLst>
              <a:ext uri="{FF2B5EF4-FFF2-40B4-BE49-F238E27FC236}">
                <a16:creationId xmlns:a16="http://schemas.microsoft.com/office/drawing/2014/main" id="{3683F4B3-FE58-D0FE-9785-8B24ABB40D15}"/>
              </a:ext>
            </a:extLst>
          </p:cNvPr>
          <p:cNvGrpSpPr/>
          <p:nvPr/>
        </p:nvGrpSpPr>
        <p:grpSpPr>
          <a:xfrm>
            <a:off x="-39315" y="1197919"/>
            <a:ext cx="3577100" cy="3461806"/>
            <a:chOff x="6890233" y="805693"/>
            <a:chExt cx="2087118" cy="2087118"/>
          </a:xfrm>
        </p:grpSpPr>
        <p:sp>
          <p:nvSpPr>
            <p:cNvPr id="9" name="Forme 8">
              <a:extLst>
                <a:ext uri="{FF2B5EF4-FFF2-40B4-BE49-F238E27FC236}">
                  <a16:creationId xmlns:a16="http://schemas.microsoft.com/office/drawing/2014/main" id="{605F279D-CEE5-8A7B-6B20-7C5E653AEE4F}"/>
                </a:ext>
              </a:extLst>
            </p:cNvPr>
            <p:cNvSpPr/>
            <p:nvPr/>
          </p:nvSpPr>
          <p:spPr>
            <a:xfrm>
              <a:off x="6890233" y="805693"/>
              <a:ext cx="2087118" cy="2087118"/>
            </a:xfrm>
            <a:prstGeom prst="gear9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10" name="Forme 4">
              <a:extLst>
                <a:ext uri="{FF2B5EF4-FFF2-40B4-BE49-F238E27FC236}">
                  <a16:creationId xmlns:a16="http://schemas.microsoft.com/office/drawing/2014/main" id="{CBF83C0B-5C32-6D5A-8259-1DE025A99DB2}"/>
                </a:ext>
              </a:extLst>
            </p:cNvPr>
            <p:cNvSpPr txBox="1"/>
            <p:nvPr/>
          </p:nvSpPr>
          <p:spPr>
            <a:xfrm>
              <a:off x="7249320" y="1284002"/>
              <a:ext cx="1368943" cy="107282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marL="0" lvl="0" indent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b="1" kern="1200" dirty="0">
                  <a:solidFill>
                    <a:schemeClr val="tx1"/>
                  </a:solidFill>
                </a:rPr>
                <a:t>Maison du doctorat (</a:t>
              </a:r>
              <a:r>
                <a:rPr lang="fr-FR" b="1" kern="1200" dirty="0" err="1">
                  <a:solidFill>
                    <a:schemeClr val="tx1"/>
                  </a:solidFill>
                </a:rPr>
                <a:t>MdD</a:t>
              </a:r>
              <a:r>
                <a:rPr lang="fr-FR" b="1" kern="1200" dirty="0">
                  <a:solidFill>
                    <a:schemeClr val="tx1"/>
                  </a:solidFill>
                </a:rPr>
                <a:t>)</a:t>
              </a:r>
            </a:p>
            <a:p>
              <a:pPr marL="0" lvl="0" indent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400" kern="1200" dirty="0" err="1">
                  <a:solidFill>
                    <a:srgbClr val="000099"/>
                  </a:solidFill>
                </a:rPr>
                <a:t>Implementation</a:t>
              </a:r>
              <a:r>
                <a:rPr lang="fr-FR" sz="1400" kern="1200" dirty="0">
                  <a:solidFill>
                    <a:srgbClr val="000099"/>
                  </a:solidFill>
                </a:rPr>
                <a:t> and monitoring the doctoral </a:t>
              </a:r>
              <a:r>
                <a:rPr lang="fr-FR" sz="1400" kern="1200" dirty="0" err="1">
                  <a:solidFill>
                    <a:srgbClr val="000099"/>
                  </a:solidFill>
                </a:rPr>
                <a:t>policy</a:t>
              </a:r>
              <a:r>
                <a:rPr lang="fr-FR" sz="1400" kern="1200" dirty="0">
                  <a:solidFill>
                    <a:srgbClr val="000099"/>
                  </a:solidFill>
                </a:rPr>
                <a:t> </a:t>
              </a:r>
              <a:r>
                <a:rPr lang="fr-FR" sz="1400" kern="1200" dirty="0" err="1">
                  <a:solidFill>
                    <a:srgbClr val="000099"/>
                  </a:solidFill>
                </a:rPr>
                <a:t>that</a:t>
              </a:r>
              <a:r>
                <a:rPr lang="fr-FR" sz="1400" kern="1200" dirty="0">
                  <a:solidFill>
                    <a:srgbClr val="000099"/>
                  </a:solidFill>
                </a:rPr>
                <a:t> </a:t>
              </a:r>
              <a:r>
                <a:rPr lang="fr-FR" sz="1400" kern="1200" dirty="0" err="1">
                  <a:solidFill>
                    <a:srgbClr val="000099"/>
                  </a:solidFill>
                </a:rPr>
                <a:t>is</a:t>
              </a:r>
              <a:r>
                <a:rPr lang="fr-FR" sz="1400" kern="1200" dirty="0">
                  <a:solidFill>
                    <a:srgbClr val="000099"/>
                  </a:solidFill>
                </a:rPr>
                <a:t> </a:t>
              </a:r>
              <a:r>
                <a:rPr lang="fr-FR" sz="1400" b="1" kern="1200" dirty="0" err="1">
                  <a:solidFill>
                    <a:srgbClr val="000099"/>
                  </a:solidFill>
                </a:rPr>
                <a:t>common</a:t>
              </a:r>
              <a:r>
                <a:rPr lang="fr-FR" sz="1400" kern="1200" dirty="0">
                  <a:solidFill>
                    <a:srgbClr val="000099"/>
                  </a:solidFill>
                </a:rPr>
                <a:t> to all Paris-Saclay</a:t>
              </a:r>
              <a:endParaRPr lang="fr-FR" sz="1400" kern="1200" dirty="0"/>
            </a:p>
          </p:txBody>
        </p:sp>
      </p:grp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26E96728-88ED-76BB-B906-3E9D277BEC83}"/>
              </a:ext>
            </a:extLst>
          </p:cNvPr>
          <p:cNvGrpSpPr/>
          <p:nvPr/>
        </p:nvGrpSpPr>
        <p:grpSpPr>
          <a:xfrm>
            <a:off x="6383168" y="1701541"/>
            <a:ext cx="2838812" cy="2828556"/>
            <a:chOff x="6890233" y="805693"/>
            <a:chExt cx="2087118" cy="2087118"/>
          </a:xfrm>
        </p:grpSpPr>
        <p:sp>
          <p:nvSpPr>
            <p:cNvPr id="12" name="Forme 11">
              <a:extLst>
                <a:ext uri="{FF2B5EF4-FFF2-40B4-BE49-F238E27FC236}">
                  <a16:creationId xmlns:a16="http://schemas.microsoft.com/office/drawing/2014/main" id="{7FC6C2E0-C7EF-3E36-E1D4-FF9BC9B556DF}"/>
                </a:ext>
              </a:extLst>
            </p:cNvPr>
            <p:cNvSpPr/>
            <p:nvPr/>
          </p:nvSpPr>
          <p:spPr>
            <a:xfrm>
              <a:off x="6890233" y="805693"/>
              <a:ext cx="2087118" cy="2087118"/>
            </a:xfrm>
            <a:prstGeom prst="gear9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13" name="Forme 4">
              <a:extLst>
                <a:ext uri="{FF2B5EF4-FFF2-40B4-BE49-F238E27FC236}">
                  <a16:creationId xmlns:a16="http://schemas.microsoft.com/office/drawing/2014/main" id="{7ABCA1B1-0F29-1944-8DB8-6E94DD50D6BE}"/>
                </a:ext>
              </a:extLst>
            </p:cNvPr>
            <p:cNvSpPr txBox="1"/>
            <p:nvPr/>
          </p:nvSpPr>
          <p:spPr>
            <a:xfrm>
              <a:off x="7309837" y="1312840"/>
              <a:ext cx="1247910" cy="107282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marL="0" lvl="0" indent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b="1" kern="1200" dirty="0">
                  <a:solidFill>
                    <a:schemeClr val="tx1"/>
                  </a:solidFill>
                </a:rPr>
                <a:t>Doctoral </a:t>
              </a:r>
              <a:r>
                <a:rPr lang="fr-FR" b="1" kern="1200" dirty="0" err="1">
                  <a:solidFill>
                    <a:schemeClr val="tx1"/>
                  </a:solidFill>
                </a:rPr>
                <a:t>Schools</a:t>
              </a:r>
              <a:r>
                <a:rPr lang="fr-FR" b="1" dirty="0">
                  <a:solidFill>
                    <a:schemeClr val="tx1"/>
                  </a:solidFill>
                </a:rPr>
                <a:t>: </a:t>
              </a:r>
              <a:r>
                <a:rPr lang="fr-FR" b="1" kern="1200" dirty="0">
                  <a:solidFill>
                    <a:schemeClr val="tx1"/>
                  </a:solidFill>
                </a:rPr>
                <a:t>EOBE, INTERFACES, SMEMAG, STIC</a:t>
              </a:r>
            </a:p>
            <a:p>
              <a:pPr algn="ctr"/>
              <a:r>
                <a:rPr lang="fr-FR" sz="1400" b="1" dirty="0" err="1">
                  <a:solidFill>
                    <a:srgbClr val="000099"/>
                  </a:solidFill>
                </a:rPr>
                <a:t>Individual</a:t>
              </a:r>
              <a:r>
                <a:rPr lang="fr-FR" sz="1400" dirty="0">
                  <a:solidFill>
                    <a:srgbClr val="000099"/>
                  </a:solidFill>
                </a:rPr>
                <a:t> support and follow-up for </a:t>
              </a:r>
              <a:r>
                <a:rPr lang="fr-FR" sz="1400" dirty="0" err="1">
                  <a:solidFill>
                    <a:srgbClr val="000099"/>
                  </a:solidFill>
                </a:rPr>
                <a:t>Ph.D</a:t>
              </a:r>
              <a:r>
                <a:rPr lang="fr-FR" sz="1400" dirty="0">
                  <a:solidFill>
                    <a:srgbClr val="000099"/>
                  </a:solidFill>
                </a:rPr>
                <a:t> </a:t>
              </a:r>
              <a:r>
                <a:rPr lang="fr-FR" sz="1400" dirty="0" err="1">
                  <a:solidFill>
                    <a:srgbClr val="000099"/>
                  </a:solidFill>
                </a:rPr>
                <a:t>students</a:t>
              </a:r>
              <a:endParaRPr lang="fr-FR" sz="1400" b="1" dirty="0">
                <a:solidFill>
                  <a:srgbClr val="000099"/>
                </a:solidFill>
              </a:endParaRPr>
            </a:p>
          </p:txBody>
        </p:sp>
      </p:grpSp>
      <p:sp>
        <p:nvSpPr>
          <p:cNvPr id="14" name="ZoneTexte 13">
            <a:extLst>
              <a:ext uri="{FF2B5EF4-FFF2-40B4-BE49-F238E27FC236}">
                <a16:creationId xmlns:a16="http://schemas.microsoft.com/office/drawing/2014/main" id="{BAF874EA-22D2-8B3F-71B7-B5865F77FC8F}"/>
              </a:ext>
            </a:extLst>
          </p:cNvPr>
          <p:cNvSpPr txBox="1"/>
          <p:nvPr/>
        </p:nvSpPr>
        <p:spPr>
          <a:xfrm>
            <a:off x="1333501" y="4818674"/>
            <a:ext cx="310342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i="1" dirty="0"/>
              <a:t>Complete</a:t>
            </a:r>
            <a:r>
              <a:rPr lang="fr-FR" sz="1400" i="1" dirty="0"/>
              <a:t> and </a:t>
            </a:r>
            <a:r>
              <a:rPr lang="fr-FR" sz="1400" b="1" i="1" dirty="0" err="1"/>
              <a:t>refine</a:t>
            </a:r>
            <a:r>
              <a:rPr lang="fr-FR" sz="1400" b="1" i="1" dirty="0"/>
              <a:t> </a:t>
            </a:r>
            <a:r>
              <a:rPr lang="fr-FR" sz="1400" i="1" dirty="0"/>
              <a:t>the </a:t>
            </a:r>
            <a:r>
              <a:rPr lang="fr-FR" sz="1400" i="1" dirty="0" err="1"/>
              <a:t>MdD</a:t>
            </a:r>
            <a:r>
              <a:rPr lang="fr-FR" sz="1400" i="1" dirty="0"/>
              <a:t> trainings by </a:t>
            </a:r>
            <a:r>
              <a:rPr lang="fr-FR" sz="1400" i="1" dirty="0" err="1"/>
              <a:t>adapting</a:t>
            </a:r>
            <a:r>
              <a:rPr lang="fr-FR" sz="1400" i="1" dirty="0"/>
              <a:t> </a:t>
            </a:r>
            <a:r>
              <a:rPr lang="fr-FR" sz="1400" i="1" dirty="0" err="1"/>
              <a:t>them</a:t>
            </a:r>
            <a:r>
              <a:rPr lang="fr-FR" sz="1400" i="1" dirty="0"/>
              <a:t> to the </a:t>
            </a:r>
            <a:r>
              <a:rPr lang="fr-FR" sz="1400" i="1" dirty="0" err="1"/>
              <a:t>scientific</a:t>
            </a:r>
            <a:r>
              <a:rPr lang="fr-FR" sz="1400" i="1" dirty="0"/>
              <a:t> </a:t>
            </a:r>
            <a:r>
              <a:rPr lang="fr-FR" sz="1400" i="1" dirty="0" err="1"/>
              <a:t>fields</a:t>
            </a:r>
            <a:r>
              <a:rPr lang="fr-FR" sz="1400" i="1" dirty="0"/>
              <a:t> of engineering</a:t>
            </a:r>
            <a:endParaRPr lang="fr-FR" sz="1400" i="1" dirty="0"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0A651FAD-17C6-A497-80B7-91F1F2FA6CBC}"/>
              </a:ext>
            </a:extLst>
          </p:cNvPr>
          <p:cNvSpPr txBox="1"/>
          <p:nvPr/>
        </p:nvSpPr>
        <p:spPr>
          <a:xfrm>
            <a:off x="5051222" y="980858"/>
            <a:ext cx="27058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i="1" dirty="0" err="1"/>
              <a:t>Generalize</a:t>
            </a:r>
            <a:r>
              <a:rPr lang="fr-FR" sz="1400" i="1" dirty="0"/>
              <a:t> the trainings </a:t>
            </a:r>
            <a:r>
              <a:rPr lang="fr-FR" sz="1400" i="1" dirty="0" err="1"/>
              <a:t>offered</a:t>
            </a:r>
            <a:r>
              <a:rPr lang="fr-FR" sz="1400" i="1" dirty="0"/>
              <a:t> by </a:t>
            </a:r>
            <a:r>
              <a:rPr lang="fr-FR" sz="1400" i="1" dirty="0" err="1"/>
              <a:t>each</a:t>
            </a:r>
            <a:r>
              <a:rPr lang="fr-FR" sz="1400" i="1" dirty="0"/>
              <a:t> ED </a:t>
            </a:r>
            <a:r>
              <a:rPr lang="fr-FR" sz="1400" i="1" dirty="0" err="1"/>
              <a:t>that</a:t>
            </a:r>
            <a:r>
              <a:rPr lang="fr-FR" sz="1400" i="1" dirty="0"/>
              <a:t> are </a:t>
            </a:r>
            <a:r>
              <a:rPr lang="fr-FR" sz="1400" i="1" dirty="0" err="1"/>
              <a:t>interesting</a:t>
            </a:r>
            <a:r>
              <a:rPr lang="fr-FR" sz="1400" i="1" dirty="0"/>
              <a:t> to all </a:t>
            </a:r>
            <a:r>
              <a:rPr lang="fr-FR" sz="1400" i="1" dirty="0" err="1"/>
              <a:t>Ph.D</a:t>
            </a:r>
            <a:r>
              <a:rPr lang="fr-FR" sz="1400" i="1" dirty="0"/>
              <a:t> </a:t>
            </a:r>
            <a:r>
              <a:rPr lang="fr-FR" sz="1400" i="1" dirty="0" err="1"/>
              <a:t>students</a:t>
            </a:r>
            <a:r>
              <a:rPr lang="fr-FR" sz="1400" i="1" dirty="0"/>
              <a:t> of the GS</a:t>
            </a:r>
            <a:endParaRPr lang="fr-FR" sz="1400" i="1" dirty="0"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17" name="Titre 1">
            <a:extLst>
              <a:ext uri="{FF2B5EF4-FFF2-40B4-BE49-F238E27FC236}">
                <a16:creationId xmlns:a16="http://schemas.microsoft.com/office/drawing/2014/main" id="{EA22977A-E569-00AB-CC55-D165DB4A8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55724"/>
            <a:ext cx="9069580" cy="943539"/>
          </a:xfrm>
        </p:spPr>
        <p:txBody>
          <a:bodyPr>
            <a:normAutofit fontScale="90000"/>
          </a:bodyPr>
          <a:lstStyle/>
          <a:p>
            <a:r>
              <a:rPr lang="fr-FR" dirty="0">
                <a:solidFill>
                  <a:schemeClr val="tx1"/>
                </a:solidFill>
              </a:rPr>
              <a:t>Doctoral training GS SIS</a:t>
            </a:r>
            <a:br>
              <a:rPr lang="en-US" dirty="0">
                <a:solidFill>
                  <a:schemeClr val="tx1"/>
                </a:solidFill>
              </a:rPr>
            </a:b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6" name="Flèche courbée vers le haut 25">
            <a:extLst>
              <a:ext uri="{FF2B5EF4-FFF2-40B4-BE49-F238E27FC236}">
                <a16:creationId xmlns:a16="http://schemas.microsoft.com/office/drawing/2014/main" id="{9C0F26DB-A0B2-B65D-6FCE-AF75AB8E91A3}"/>
              </a:ext>
            </a:extLst>
          </p:cNvPr>
          <p:cNvSpPr/>
          <p:nvPr/>
        </p:nvSpPr>
        <p:spPr>
          <a:xfrm>
            <a:off x="2609940" y="4402086"/>
            <a:ext cx="839555" cy="41424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7" name="Flèche courbée vers le haut 26">
            <a:extLst>
              <a:ext uri="{FF2B5EF4-FFF2-40B4-BE49-F238E27FC236}">
                <a16:creationId xmlns:a16="http://schemas.microsoft.com/office/drawing/2014/main" id="{722751B3-EAAB-1367-5D5A-3963F2F619F2}"/>
              </a:ext>
            </a:extLst>
          </p:cNvPr>
          <p:cNvSpPr/>
          <p:nvPr/>
        </p:nvSpPr>
        <p:spPr>
          <a:xfrm rot="10800000">
            <a:off x="5984381" y="1934965"/>
            <a:ext cx="839555" cy="41424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4201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6B32075A-314A-4E43-B9B9-4FB16A4D63B9}"/>
              </a:ext>
            </a:extLst>
          </p:cNvPr>
          <p:cNvSpPr txBox="1">
            <a:spLocks/>
          </p:cNvSpPr>
          <p:nvPr/>
        </p:nvSpPr>
        <p:spPr>
          <a:xfrm>
            <a:off x="0" y="55922"/>
            <a:ext cx="492760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fr-FR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3200" b="1">
                <a:latin typeface="+mj-lt"/>
                <a:ea typeface="+mj-ea"/>
                <a:cs typeface="+mj-cs"/>
              </a:defRPr>
            </a:lvl1pPr>
          </a:lstStyle>
          <a:p>
            <a:r>
              <a:rPr lang="fr-FR" sz="3100" dirty="0"/>
              <a:t>Training </a:t>
            </a:r>
            <a:r>
              <a:rPr lang="fr-FR" sz="3100" dirty="0" err="1"/>
              <a:t>catalog</a:t>
            </a:r>
            <a:r>
              <a:rPr lang="fr-FR" sz="3100" dirty="0"/>
              <a:t> GS SIS</a:t>
            </a:r>
            <a:endParaRPr lang="en-US" sz="3100" dirty="0"/>
          </a:p>
        </p:txBody>
      </p:sp>
      <p:graphicFrame>
        <p:nvGraphicFramePr>
          <p:cNvPr id="8" name="Diagramme 7">
            <a:extLst>
              <a:ext uri="{FF2B5EF4-FFF2-40B4-BE49-F238E27FC236}">
                <a16:creationId xmlns:a16="http://schemas.microsoft.com/office/drawing/2014/main" id="{139CAB6F-24C0-1F46-885F-B857CCD2C7BE}"/>
              </a:ext>
            </a:extLst>
          </p:cNvPr>
          <p:cNvGraphicFramePr/>
          <p:nvPr/>
        </p:nvGraphicFramePr>
        <p:xfrm>
          <a:off x="4771542" y="70457"/>
          <a:ext cx="4748665" cy="6319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6EA5B8E7-29CD-CAD3-8982-9BDC9B6415C6}"/>
              </a:ext>
            </a:extLst>
          </p:cNvPr>
          <p:cNvSpPr/>
          <p:nvPr/>
        </p:nvSpPr>
        <p:spPr>
          <a:xfrm>
            <a:off x="5855761" y="5027938"/>
            <a:ext cx="3276048" cy="49244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fr-FR" sz="1400" dirty="0">
                <a:solidFill>
                  <a:schemeClr val="accent6">
                    <a:lumMod val="50000"/>
                  </a:schemeClr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Registration on ADUM: </a:t>
            </a:r>
            <a:r>
              <a:rPr lang="fr-FR" sz="1200" dirty="0">
                <a:solidFill>
                  <a:schemeClr val="accent6">
                    <a:lumMod val="50000"/>
                  </a:schemeClr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https://</a:t>
            </a:r>
            <a:r>
              <a:rPr lang="fr-FR" sz="1200" dirty="0" err="1">
                <a:solidFill>
                  <a:schemeClr val="accent6">
                    <a:lumMod val="50000"/>
                  </a:schemeClr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www.adum.fr</a:t>
            </a:r>
            <a:r>
              <a:rPr lang="fr-FR" sz="1200" dirty="0">
                <a:solidFill>
                  <a:schemeClr val="accent6">
                    <a:lumMod val="50000"/>
                  </a:schemeClr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/</a:t>
            </a:r>
            <a:r>
              <a:rPr lang="fr-FR" sz="1200" dirty="0" err="1">
                <a:solidFill>
                  <a:schemeClr val="accent6">
                    <a:lumMod val="50000"/>
                  </a:schemeClr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psaclay</a:t>
            </a:r>
            <a:r>
              <a:rPr lang="fr-FR" sz="1200" dirty="0">
                <a:solidFill>
                  <a:schemeClr val="accent6">
                    <a:lumMod val="50000"/>
                  </a:schemeClr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/formations</a:t>
            </a:r>
            <a:endParaRPr lang="fr-FR" sz="1400" dirty="0">
              <a:solidFill>
                <a:schemeClr val="accent6">
                  <a:lumMod val="50000"/>
                </a:schemeClr>
              </a:solidFill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10" name="Image 9" descr="Une image contenant diagramme, texte&#10;&#10;Description générée automatiquement">
            <a:extLst>
              <a:ext uri="{FF2B5EF4-FFF2-40B4-BE49-F238E27FC236}">
                <a16:creationId xmlns:a16="http://schemas.microsoft.com/office/drawing/2014/main" id="{C819E3EA-E493-E077-AC95-421F302A0C3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1"/>
          <a:stretch/>
        </p:blipFill>
        <p:spPr>
          <a:xfrm>
            <a:off x="48767" y="4542189"/>
            <a:ext cx="5770679" cy="2040242"/>
          </a:xfrm>
          <a:prstGeom prst="rect">
            <a:avLst/>
          </a:prstGeom>
        </p:spPr>
      </p:pic>
      <p:sp>
        <p:nvSpPr>
          <p:cNvPr id="11" name="Ellipse 10">
            <a:extLst>
              <a:ext uri="{FF2B5EF4-FFF2-40B4-BE49-F238E27FC236}">
                <a16:creationId xmlns:a16="http://schemas.microsoft.com/office/drawing/2014/main" id="{0FA2BCDD-A144-C1A2-8B2A-D467BB8B5453}"/>
              </a:ext>
            </a:extLst>
          </p:cNvPr>
          <p:cNvSpPr/>
          <p:nvPr/>
        </p:nvSpPr>
        <p:spPr>
          <a:xfrm>
            <a:off x="3860788" y="6010656"/>
            <a:ext cx="1821508" cy="282514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53E9903A-C71B-A195-ED3A-7F9A31D2D875}"/>
              </a:ext>
            </a:extLst>
          </p:cNvPr>
          <p:cNvSpPr/>
          <p:nvPr/>
        </p:nvSpPr>
        <p:spPr>
          <a:xfrm>
            <a:off x="6373594" y="5800727"/>
            <a:ext cx="2721639" cy="492443"/>
          </a:xfrm>
          <a:prstGeom prst="round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1400" b="1" dirty="0">
                <a:solidFill>
                  <a:srgbClr val="FF0000"/>
                </a:solidFill>
              </a:rPr>
              <a:t>Training </a:t>
            </a:r>
            <a:r>
              <a:rPr lang="fr-FR" sz="1400" b="1" dirty="0" err="1">
                <a:solidFill>
                  <a:srgbClr val="FF0000"/>
                </a:solidFill>
              </a:rPr>
              <a:t>catalog</a:t>
            </a:r>
            <a:r>
              <a:rPr lang="fr-FR" sz="1400" b="1" dirty="0">
                <a:solidFill>
                  <a:srgbClr val="FF0000"/>
                </a:solidFill>
              </a:rPr>
              <a:t> GS SIS </a:t>
            </a:r>
          </a:p>
        </p:txBody>
      </p: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87882DF4-DB35-ADC0-981A-FF88F239235F}"/>
              </a:ext>
            </a:extLst>
          </p:cNvPr>
          <p:cNvCxnSpPr/>
          <p:nvPr/>
        </p:nvCxnSpPr>
        <p:spPr>
          <a:xfrm flipH="1">
            <a:off x="5770678" y="6046948"/>
            <a:ext cx="873962" cy="104965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Diagramme 4">
            <a:extLst>
              <a:ext uri="{FF2B5EF4-FFF2-40B4-BE49-F238E27FC236}">
                <a16:creationId xmlns:a16="http://schemas.microsoft.com/office/drawing/2014/main" id="{F3C1CDE2-DF1D-D247-A827-F41F5417D690}"/>
              </a:ext>
            </a:extLst>
          </p:cNvPr>
          <p:cNvGraphicFramePr/>
          <p:nvPr/>
        </p:nvGraphicFramePr>
        <p:xfrm>
          <a:off x="1322693" y="820860"/>
          <a:ext cx="7577468" cy="38423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420572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>
            <a:extLst>
              <a:ext uri="{FF2B5EF4-FFF2-40B4-BE49-F238E27FC236}">
                <a16:creationId xmlns:a16="http://schemas.microsoft.com/office/drawing/2014/main" id="{CFC0F221-FFD1-31A9-D683-71C8D86F9277}"/>
              </a:ext>
            </a:extLst>
          </p:cNvPr>
          <p:cNvSpPr txBox="1">
            <a:spLocks/>
          </p:cNvSpPr>
          <p:nvPr/>
        </p:nvSpPr>
        <p:spPr>
          <a:xfrm>
            <a:off x="0" y="305304"/>
            <a:ext cx="7944592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fr-FR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3200" b="1">
                <a:latin typeface="+mj-lt"/>
                <a:ea typeface="+mj-ea"/>
                <a:cs typeface="+mj-cs"/>
              </a:defRPr>
            </a:lvl1pPr>
          </a:lstStyle>
          <a:p>
            <a:r>
              <a:rPr lang="fr-FR" sz="3100" dirty="0" err="1"/>
              <a:t>Catalog</a:t>
            </a:r>
            <a:r>
              <a:rPr lang="fr-FR" sz="3100" dirty="0"/>
              <a:t> of </a:t>
            </a:r>
            <a:r>
              <a:rPr lang="fr-FR" sz="3100" dirty="0" err="1"/>
              <a:t>SaclAI</a:t>
            </a:r>
            <a:r>
              <a:rPr lang="fr-FR" sz="3100" dirty="0"/>
              <a:t> </a:t>
            </a:r>
            <a:r>
              <a:rPr lang="fr-FR" sz="3100" dirty="0" err="1"/>
              <a:t>School</a:t>
            </a:r>
            <a:r>
              <a:rPr lang="fr-FR" sz="3100" dirty="0"/>
              <a:t> on </a:t>
            </a:r>
            <a:r>
              <a:rPr lang="fr-FR" sz="3100" dirty="0" err="1"/>
              <a:t>Artificial</a:t>
            </a:r>
            <a:r>
              <a:rPr lang="fr-FR" sz="3100" dirty="0"/>
              <a:t> intelligence</a:t>
            </a:r>
            <a:endParaRPr lang="en-US" sz="3100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21F7D038-B9BE-D95C-C230-42837A516E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58" y="1025413"/>
            <a:ext cx="5433771" cy="5551200"/>
          </a:xfrm>
          <a:prstGeom prst="rect">
            <a:avLst/>
          </a:prstGeom>
        </p:spPr>
      </p:pic>
      <p:grpSp>
        <p:nvGrpSpPr>
          <p:cNvPr id="36" name="Groupe 35">
            <a:extLst>
              <a:ext uri="{FF2B5EF4-FFF2-40B4-BE49-F238E27FC236}">
                <a16:creationId xmlns:a16="http://schemas.microsoft.com/office/drawing/2014/main" id="{5236BB51-122C-387B-A924-9A07B24E79E6}"/>
              </a:ext>
            </a:extLst>
          </p:cNvPr>
          <p:cNvGrpSpPr/>
          <p:nvPr/>
        </p:nvGrpSpPr>
        <p:grpSpPr>
          <a:xfrm rot="16200000">
            <a:off x="4275118" y="2165339"/>
            <a:ext cx="6352983" cy="2022306"/>
            <a:chOff x="2778826" y="4560125"/>
            <a:chExt cx="6352983" cy="2022306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435D9BF9-CBEB-1E30-00BB-27C99F8D4C52}"/>
                </a:ext>
              </a:extLst>
            </p:cNvPr>
            <p:cNvSpPr/>
            <p:nvPr/>
          </p:nvSpPr>
          <p:spPr>
            <a:xfrm>
              <a:off x="5855761" y="5027938"/>
              <a:ext cx="3276048" cy="353943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fr-FR" sz="900" dirty="0">
                  <a:solidFill>
                    <a:schemeClr val="accent6">
                      <a:lumMod val="50000"/>
                    </a:schemeClr>
                  </a:solidFill>
                  <a:ea typeface="MS Mincho" panose="02020609040205080304" pitchFamily="49" charset="-128"/>
                  <a:cs typeface="Times New Roman" panose="02020603050405020304" pitchFamily="18" charset="0"/>
                </a:rPr>
                <a:t>Registration on ADUM: </a:t>
              </a:r>
              <a:r>
                <a:rPr lang="fr-FR" sz="800" dirty="0">
                  <a:solidFill>
                    <a:schemeClr val="accent6">
                      <a:lumMod val="50000"/>
                    </a:schemeClr>
                  </a:solidFill>
                  <a:ea typeface="MS Mincho" panose="02020609040205080304" pitchFamily="49" charset="-128"/>
                  <a:cs typeface="Times New Roman" panose="02020603050405020304" pitchFamily="18" charset="0"/>
                </a:rPr>
                <a:t>https://</a:t>
              </a:r>
              <a:r>
                <a:rPr lang="fr-FR" sz="800" dirty="0" err="1">
                  <a:solidFill>
                    <a:schemeClr val="accent6">
                      <a:lumMod val="50000"/>
                    </a:schemeClr>
                  </a:solidFill>
                  <a:ea typeface="MS Mincho" panose="02020609040205080304" pitchFamily="49" charset="-128"/>
                  <a:cs typeface="Times New Roman" panose="02020603050405020304" pitchFamily="18" charset="0"/>
                </a:rPr>
                <a:t>www.adum.fr</a:t>
              </a:r>
              <a:r>
                <a:rPr lang="fr-FR" sz="800" dirty="0">
                  <a:solidFill>
                    <a:schemeClr val="accent6">
                      <a:lumMod val="50000"/>
                    </a:schemeClr>
                  </a:solidFill>
                  <a:ea typeface="MS Mincho" panose="02020609040205080304" pitchFamily="49" charset="-128"/>
                  <a:cs typeface="Times New Roman" panose="02020603050405020304" pitchFamily="18" charset="0"/>
                </a:rPr>
                <a:t>/</a:t>
              </a:r>
              <a:r>
                <a:rPr lang="fr-FR" sz="800" dirty="0" err="1">
                  <a:solidFill>
                    <a:schemeClr val="accent6">
                      <a:lumMod val="50000"/>
                    </a:schemeClr>
                  </a:solidFill>
                  <a:ea typeface="MS Mincho" panose="02020609040205080304" pitchFamily="49" charset="-128"/>
                  <a:cs typeface="Times New Roman" panose="02020603050405020304" pitchFamily="18" charset="0"/>
                </a:rPr>
                <a:t>psaclay</a:t>
              </a:r>
              <a:r>
                <a:rPr lang="fr-FR" sz="800" dirty="0">
                  <a:solidFill>
                    <a:schemeClr val="accent6">
                      <a:lumMod val="50000"/>
                    </a:schemeClr>
                  </a:solidFill>
                  <a:ea typeface="MS Mincho" panose="02020609040205080304" pitchFamily="49" charset="-128"/>
                  <a:cs typeface="Times New Roman" panose="02020603050405020304" pitchFamily="18" charset="0"/>
                </a:rPr>
                <a:t>/formations</a:t>
              </a:r>
              <a:endParaRPr lang="fr-FR" sz="900" dirty="0">
                <a:solidFill>
                  <a:schemeClr val="accent6">
                    <a:lumMod val="50000"/>
                  </a:schemeClr>
                </a:solidFill>
                <a:ea typeface="MS Mincho" panose="02020609040205080304" pitchFamily="49" charset="-128"/>
                <a:cs typeface="Times New Roman" panose="02020603050405020304" pitchFamily="18" charset="0"/>
              </a:endParaRPr>
            </a:p>
          </p:txBody>
        </p:sp>
        <p:pic>
          <p:nvPicPr>
            <p:cNvPr id="31" name="Image 30" descr="Une image contenant diagramme, texte&#10;&#10;Description générée automatiquement">
              <a:extLst>
                <a:ext uri="{FF2B5EF4-FFF2-40B4-BE49-F238E27FC236}">
                  <a16:creationId xmlns:a16="http://schemas.microsoft.com/office/drawing/2014/main" id="{85AF5E97-2E74-7582-417E-B2B55EFD70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454" t="879"/>
            <a:stretch/>
          </p:blipFill>
          <p:spPr>
            <a:xfrm>
              <a:off x="2778826" y="4560125"/>
              <a:ext cx="3040620" cy="2022306"/>
            </a:xfrm>
            <a:prstGeom prst="rect">
              <a:avLst/>
            </a:prstGeom>
          </p:spPr>
        </p:pic>
        <p:sp>
          <p:nvSpPr>
            <p:cNvPr id="32" name="Ellipse 31">
              <a:extLst>
                <a:ext uri="{FF2B5EF4-FFF2-40B4-BE49-F238E27FC236}">
                  <a16:creationId xmlns:a16="http://schemas.microsoft.com/office/drawing/2014/main" id="{A498699E-6C53-7E35-8339-7B5A04E26C61}"/>
                </a:ext>
              </a:extLst>
            </p:cNvPr>
            <p:cNvSpPr/>
            <p:nvPr/>
          </p:nvSpPr>
          <p:spPr>
            <a:xfrm>
              <a:off x="3860788" y="6010656"/>
              <a:ext cx="1821508" cy="282514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33" name="Rectangle : coins arrondis 32">
              <a:extLst>
                <a:ext uri="{FF2B5EF4-FFF2-40B4-BE49-F238E27FC236}">
                  <a16:creationId xmlns:a16="http://schemas.microsoft.com/office/drawing/2014/main" id="{F6687205-AEF5-5764-EDA7-455459967BD6}"/>
                </a:ext>
              </a:extLst>
            </p:cNvPr>
            <p:cNvSpPr/>
            <p:nvPr/>
          </p:nvSpPr>
          <p:spPr>
            <a:xfrm>
              <a:off x="6017334" y="5800727"/>
              <a:ext cx="2721639" cy="492443"/>
            </a:xfrm>
            <a:prstGeom prst="round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fr-FR" sz="900" b="1" dirty="0">
                  <a:solidFill>
                    <a:srgbClr val="FF0000"/>
                  </a:solidFill>
                </a:rPr>
                <a:t>Training </a:t>
              </a:r>
              <a:r>
                <a:rPr lang="fr-FR" sz="900" b="1" dirty="0" err="1">
                  <a:solidFill>
                    <a:srgbClr val="FF0000"/>
                  </a:solidFill>
                </a:rPr>
                <a:t>catalog</a:t>
              </a:r>
              <a:r>
                <a:rPr lang="fr-FR" sz="900" b="1" dirty="0">
                  <a:solidFill>
                    <a:srgbClr val="FF0000"/>
                  </a:solidFill>
                </a:rPr>
                <a:t> AI</a:t>
              </a:r>
            </a:p>
          </p:txBody>
        </p:sp>
        <p:cxnSp>
          <p:nvCxnSpPr>
            <p:cNvPr id="34" name="Connecteur droit avec flèche 33">
              <a:extLst>
                <a:ext uri="{FF2B5EF4-FFF2-40B4-BE49-F238E27FC236}">
                  <a16:creationId xmlns:a16="http://schemas.microsoft.com/office/drawing/2014/main" id="{00CC5CCC-BD0E-CCFB-33F6-9237CDE36AF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70678" y="6046948"/>
              <a:ext cx="873962" cy="104965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822406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16616" y="196005"/>
            <a:ext cx="7327175" cy="82817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Opportunities for doctoral candidates offered by the EUGLOH European Alliance</a:t>
            </a:r>
            <a:endParaRPr lang="fr-FR" sz="32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ADE3CAF9-EEB3-554E-ADF0-76043078027E}"/>
              </a:ext>
            </a:extLst>
          </p:cNvPr>
          <p:cNvSpPr txBox="1"/>
          <p:nvPr/>
        </p:nvSpPr>
        <p:spPr>
          <a:xfrm>
            <a:off x="105915" y="3128918"/>
            <a:ext cx="186384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350" b="0" i="0" u="sng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Coordination</a:t>
            </a:r>
            <a:r>
              <a:rPr kumimoji="0" lang="fr-FR" sz="135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: </a:t>
            </a:r>
            <a:r>
              <a:rPr kumimoji="0" lang="fr-FR" sz="1350" b="0" i="0" u="none" strike="noStrike" kern="120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UPSaclay</a:t>
            </a:r>
            <a:endParaRPr kumimoji="0" lang="fr-FR" sz="135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8" name="Image 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8203" y="1211703"/>
            <a:ext cx="2515683" cy="519201"/>
          </a:xfrm>
          <a:prstGeom prst="rect">
            <a:avLst/>
          </a:prstGeom>
        </p:spPr>
      </p:pic>
      <p:pic>
        <p:nvPicPr>
          <p:cNvPr id="35" name="Image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7527" y="1414530"/>
            <a:ext cx="6627814" cy="4177555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05915" y="1148139"/>
            <a:ext cx="5316407" cy="64633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5"/>
              </a:rPr>
              <a:t>https://www.eugloh.eu/</a:t>
            </a: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6"/>
              </a:rPr>
              <a:t>https://www.eugloh.eu/study-and-mobility/events</a:t>
            </a: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05915" y="2505296"/>
            <a:ext cx="51184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eugloh.upsaclay@universite-paris-saclay.fr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479D3ED-4A4C-0592-A684-0BED9136A9DC}"/>
              </a:ext>
            </a:extLst>
          </p:cNvPr>
          <p:cNvSpPr txBox="1"/>
          <p:nvPr/>
        </p:nvSpPr>
        <p:spPr>
          <a:xfrm>
            <a:off x="132106" y="4988766"/>
            <a:ext cx="88797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Open Sans"/>
                <a:ea typeface="+mn-ea"/>
                <a:cs typeface="Arial Unicode MS"/>
              </a:rPr>
              <a:t>ACCESS TO THE ALLIANCE TRAININGS: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rgbClr val="63003C"/>
              </a:solidFill>
              <a:effectLst/>
              <a:uLnTx/>
              <a:uFillTx/>
              <a:latin typeface="Open Sans"/>
              <a:ea typeface="+mn-ea"/>
              <a:cs typeface="Arial Unicode M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63003C"/>
                </a:solidFill>
                <a:effectLst/>
                <a:uLnTx/>
                <a:uFillTx/>
                <a:latin typeface="Open Sans"/>
                <a:ea typeface="+mn-ea"/>
                <a:cs typeface="Arial Unicode MS"/>
              </a:rPr>
              <a:t>Through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63003C"/>
                </a:solidFill>
                <a:effectLst/>
                <a:uLnTx/>
                <a:uFillTx/>
                <a:latin typeface="Open Sans"/>
                <a:ea typeface="+mn-ea"/>
                <a:cs typeface="Arial Unicode MS"/>
              </a:rPr>
              <a:t> the 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Arial Unicode MS"/>
              </a:rPr>
              <a:t>ADUM catalogue 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63003C"/>
                </a:solidFill>
                <a:effectLst/>
                <a:uLnTx/>
                <a:uFillTx/>
                <a:latin typeface="Open Sans"/>
                <a:ea typeface="+mn-ea"/>
                <a:cs typeface="Arial Unicode MS"/>
              </a:rPr>
              <a:t>or </a:t>
            </a:r>
            <a:r>
              <a:rPr kumimoji="0" lang="fr-FR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63003C"/>
                </a:solidFill>
                <a:effectLst/>
                <a:uLnTx/>
                <a:uFillTx/>
                <a:latin typeface="Open Sans"/>
                <a:ea typeface="+mn-ea"/>
                <a:cs typeface="Arial Unicode MS"/>
              </a:rPr>
              <a:t>through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63003C"/>
                </a:solidFill>
                <a:effectLst/>
                <a:uLnTx/>
                <a:uFillTx/>
                <a:latin typeface="Open Sans"/>
                <a:ea typeface="+mn-ea"/>
                <a:cs typeface="Arial Unicode MS"/>
              </a:rPr>
              <a:t> 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63003C"/>
                </a:solidFill>
                <a:effectLst/>
                <a:uLnTx/>
                <a:uFillTx/>
                <a:latin typeface="Open Sans"/>
                <a:ea typeface="+mn-ea"/>
                <a:cs typeface="Arial Unicode MS"/>
                <a:hlinkClick r:id="rId7"/>
              </a:rPr>
              <a:t>https://www.eugloh.eu/study-and-mobility/event-calendar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63003C"/>
                </a:solidFill>
                <a:effectLst/>
                <a:uLnTx/>
                <a:uFillTx/>
                <a:latin typeface="Open Sans"/>
                <a:ea typeface="+mn-ea"/>
                <a:cs typeface="Arial Unicode MS"/>
              </a:rPr>
              <a:t> </a:t>
            </a:r>
            <a:r>
              <a:rPr kumimoji="0" lang="fr-FR" sz="1600" b="0" i="1" u="none" strike="noStrike" kern="1200" cap="none" spc="0" normalizeH="0" baseline="0" noProof="0" dirty="0">
                <a:ln>
                  <a:noFill/>
                </a:ln>
                <a:solidFill>
                  <a:srgbClr val="63003C"/>
                </a:solidFill>
                <a:effectLst/>
                <a:uLnTx/>
                <a:uFillTx/>
                <a:latin typeface="Open Sans"/>
                <a:ea typeface="+mn-ea"/>
                <a:cs typeface="Arial Unicode MS"/>
              </a:rPr>
              <a:t>(in case of a direct </a:t>
            </a:r>
            <a:r>
              <a:rPr kumimoji="0" lang="fr-FR" sz="1600" b="0" i="1" u="none" strike="noStrike" kern="1200" cap="none" spc="0" normalizeH="0" baseline="0" noProof="0" dirty="0" err="1">
                <a:ln>
                  <a:noFill/>
                </a:ln>
                <a:solidFill>
                  <a:srgbClr val="63003C"/>
                </a:solidFill>
                <a:effectLst/>
                <a:uLnTx/>
                <a:uFillTx/>
                <a:latin typeface="Open Sans"/>
                <a:ea typeface="+mn-ea"/>
                <a:cs typeface="Arial Unicode MS"/>
              </a:rPr>
              <a:t>access</a:t>
            </a:r>
            <a:r>
              <a:rPr kumimoji="0" lang="fr-FR" sz="1600" b="0" i="1" u="none" strike="noStrike" kern="1200" cap="none" spc="0" normalizeH="0" baseline="0" noProof="0" dirty="0">
                <a:ln>
                  <a:noFill/>
                </a:ln>
                <a:solidFill>
                  <a:srgbClr val="63003C"/>
                </a:solidFill>
                <a:effectLst/>
                <a:uLnTx/>
                <a:uFillTx/>
                <a:latin typeface="Open Sans"/>
                <a:ea typeface="+mn-ea"/>
                <a:cs typeface="Arial Unicode MS"/>
              </a:rPr>
              <a:t>, </a:t>
            </a:r>
            <a:r>
              <a:rPr kumimoji="0" lang="fr-FR" sz="1600" b="0" i="1" u="none" strike="noStrike" kern="1200" cap="none" spc="0" normalizeH="0" baseline="0" noProof="0" dirty="0" err="1">
                <a:ln>
                  <a:noFill/>
                </a:ln>
                <a:solidFill>
                  <a:srgbClr val="63003C"/>
                </a:solidFill>
                <a:effectLst/>
                <a:uLnTx/>
                <a:uFillTx/>
                <a:latin typeface="Open Sans"/>
                <a:ea typeface="+mn-ea"/>
                <a:cs typeface="Arial Unicode MS"/>
              </a:rPr>
              <a:t>you</a:t>
            </a:r>
            <a:r>
              <a:rPr kumimoji="0" lang="fr-FR" sz="1600" b="0" i="1" u="none" strike="noStrike" kern="1200" cap="none" spc="0" normalizeH="0" baseline="0" noProof="0" dirty="0">
                <a:ln>
                  <a:noFill/>
                </a:ln>
                <a:solidFill>
                  <a:srgbClr val="63003C"/>
                </a:solidFill>
                <a:effectLst/>
                <a:uLnTx/>
                <a:uFillTx/>
                <a:latin typeface="Open Sans"/>
                <a:ea typeface="+mn-ea"/>
                <a:cs typeface="Arial Unicode MS"/>
              </a:rPr>
              <a:t> have to </a:t>
            </a:r>
            <a:r>
              <a:rPr kumimoji="0" lang="fr-FR" sz="1600" b="0" i="1" u="none" strike="noStrike" kern="1200" cap="none" spc="0" normalizeH="0" baseline="0" noProof="0" dirty="0" err="1">
                <a:ln>
                  <a:noFill/>
                </a:ln>
                <a:solidFill>
                  <a:srgbClr val="63003C"/>
                </a:solidFill>
                <a:effectLst/>
                <a:uLnTx/>
                <a:uFillTx/>
                <a:latin typeface="Open Sans"/>
                <a:ea typeface="+mn-ea"/>
                <a:cs typeface="Arial Unicode MS"/>
              </a:rPr>
              <a:t>send</a:t>
            </a:r>
            <a:r>
              <a:rPr kumimoji="0" lang="fr-FR" sz="1600" b="0" i="1" u="none" strike="noStrike" kern="1200" cap="none" spc="0" normalizeH="0" baseline="0" noProof="0" dirty="0">
                <a:ln>
                  <a:noFill/>
                </a:ln>
                <a:solidFill>
                  <a:srgbClr val="63003C"/>
                </a:solidFill>
                <a:effectLst/>
                <a:uLnTx/>
                <a:uFillTx/>
                <a:latin typeface="Open Sans"/>
                <a:ea typeface="+mn-ea"/>
                <a:cs typeface="Arial Unicode MS"/>
              </a:rPr>
              <a:t> an e-mail to </a:t>
            </a:r>
            <a:r>
              <a:rPr kumimoji="0" lang="fr-FR" sz="1600" b="0" i="1" u="none" strike="noStrike" kern="1200" cap="none" spc="0" normalizeH="0" baseline="0" noProof="0" dirty="0" err="1">
                <a:ln>
                  <a:noFill/>
                </a:ln>
                <a:solidFill>
                  <a:srgbClr val="63003C"/>
                </a:solidFill>
                <a:effectLst/>
                <a:uLnTx/>
                <a:uFillTx/>
                <a:latin typeface="Open Sans"/>
                <a:ea typeface="+mn-ea"/>
                <a:cs typeface="Arial Unicode MS"/>
              </a:rPr>
              <a:t>your</a:t>
            </a:r>
            <a:r>
              <a:rPr kumimoji="0" lang="fr-FR" sz="1600" b="0" i="1" u="none" strike="noStrike" kern="1200" cap="none" spc="0" normalizeH="0" baseline="0" noProof="0" dirty="0">
                <a:ln>
                  <a:noFill/>
                </a:ln>
                <a:solidFill>
                  <a:srgbClr val="63003C"/>
                </a:solidFill>
                <a:effectLst/>
                <a:uLnTx/>
                <a:uFillTx/>
                <a:latin typeface="Open Sans"/>
                <a:ea typeface="+mn-ea"/>
                <a:cs typeface="Arial Unicode MS"/>
              </a:rPr>
              <a:t> Doctoral </a:t>
            </a:r>
            <a:r>
              <a:rPr kumimoji="0" lang="fr-FR" sz="1600" b="0" i="1" u="none" strike="noStrike" kern="1200" cap="none" spc="0" normalizeH="0" baseline="0" noProof="0" dirty="0" err="1">
                <a:ln>
                  <a:noFill/>
                </a:ln>
                <a:solidFill>
                  <a:srgbClr val="63003C"/>
                </a:solidFill>
                <a:effectLst/>
                <a:uLnTx/>
                <a:uFillTx/>
                <a:latin typeface="Open Sans"/>
                <a:ea typeface="+mn-ea"/>
                <a:cs typeface="Arial Unicode MS"/>
              </a:rPr>
              <a:t>School</a:t>
            </a:r>
            <a:r>
              <a:rPr kumimoji="0" lang="fr-FR" sz="1600" b="0" i="1" u="none" strike="noStrike" kern="1200" cap="none" spc="0" normalizeH="0" baseline="0" noProof="0" dirty="0">
                <a:ln>
                  <a:noFill/>
                </a:ln>
                <a:solidFill>
                  <a:srgbClr val="63003C"/>
                </a:solidFill>
                <a:effectLst/>
                <a:uLnTx/>
                <a:uFillTx/>
                <a:latin typeface="Open Sans"/>
                <a:ea typeface="+mn-ea"/>
                <a:cs typeface="Arial Unicode MS"/>
              </a:rPr>
              <a:t> and </a:t>
            </a:r>
            <a:r>
              <a:rPr kumimoji="0" lang="fr-FR" sz="1600" b="0" i="1" u="none" strike="noStrike" kern="1200" cap="none" spc="0" normalizeH="0" baseline="0" noProof="0" dirty="0" err="1">
                <a:ln>
                  <a:noFill/>
                </a:ln>
                <a:solidFill>
                  <a:srgbClr val="63003C"/>
                </a:solidFill>
                <a:effectLst/>
                <a:uLnTx/>
                <a:uFillTx/>
                <a:latin typeface="Open Sans"/>
                <a:ea typeface="+mn-ea"/>
                <a:cs typeface="Arial Unicode MS"/>
              </a:rPr>
              <a:t>provide</a:t>
            </a:r>
            <a:r>
              <a:rPr kumimoji="0" lang="fr-FR" sz="1600" b="0" i="1" u="none" strike="noStrike" kern="1200" cap="none" spc="0" normalizeH="0" baseline="0" noProof="0" dirty="0">
                <a:ln>
                  <a:noFill/>
                </a:ln>
                <a:solidFill>
                  <a:srgbClr val="63003C"/>
                </a:solidFill>
                <a:effectLst/>
                <a:uLnTx/>
                <a:uFillTx/>
                <a:latin typeface="Open Sans"/>
                <a:ea typeface="+mn-ea"/>
                <a:cs typeface="Arial Unicode MS"/>
              </a:rPr>
              <a:t> the program; </a:t>
            </a:r>
            <a:r>
              <a:rPr kumimoji="0" lang="fr-FR" sz="1600" b="0" i="1" u="none" strike="noStrike" kern="1200" cap="none" spc="0" normalizeH="0" baseline="0" noProof="0" dirty="0" err="1">
                <a:ln>
                  <a:noFill/>
                </a:ln>
                <a:solidFill>
                  <a:srgbClr val="63003C"/>
                </a:solidFill>
                <a:effectLst/>
                <a:uLnTx/>
                <a:uFillTx/>
                <a:latin typeface="Open Sans"/>
                <a:ea typeface="+mn-ea"/>
                <a:cs typeface="Arial Unicode MS"/>
              </a:rPr>
              <a:t>after</a:t>
            </a:r>
            <a:r>
              <a:rPr kumimoji="0" lang="fr-FR" sz="1600" b="0" i="1" u="none" strike="noStrike" kern="1200" cap="none" spc="0" normalizeH="0" baseline="0" noProof="0" dirty="0">
                <a:ln>
                  <a:noFill/>
                </a:ln>
                <a:solidFill>
                  <a:srgbClr val="63003C"/>
                </a:solidFill>
                <a:effectLst/>
                <a:uLnTx/>
                <a:uFillTx/>
                <a:latin typeface="Open Sans"/>
                <a:ea typeface="+mn-ea"/>
                <a:cs typeface="Arial Unicode MS"/>
              </a:rPr>
              <a:t> the Doctoral </a:t>
            </a:r>
            <a:r>
              <a:rPr kumimoji="0" lang="fr-FR" sz="1600" b="0" i="1" u="none" strike="noStrike" kern="1200" cap="none" spc="0" normalizeH="0" baseline="0" noProof="0" dirty="0" err="1">
                <a:ln>
                  <a:noFill/>
                </a:ln>
                <a:solidFill>
                  <a:srgbClr val="63003C"/>
                </a:solidFill>
                <a:effectLst/>
                <a:uLnTx/>
                <a:uFillTx/>
                <a:latin typeface="Open Sans"/>
                <a:ea typeface="+mn-ea"/>
                <a:cs typeface="Arial Unicode MS"/>
              </a:rPr>
              <a:t>School</a:t>
            </a:r>
            <a:r>
              <a:rPr kumimoji="0" lang="fr-FR" sz="1600" b="0" i="1" u="none" strike="noStrike" kern="1200" cap="none" spc="0" normalizeH="0" baseline="0" noProof="0" dirty="0">
                <a:ln>
                  <a:noFill/>
                </a:ln>
                <a:solidFill>
                  <a:srgbClr val="63003C"/>
                </a:solidFill>
                <a:effectLst/>
                <a:uLnTx/>
                <a:uFillTx/>
                <a:latin typeface="Open Sans"/>
                <a:ea typeface="+mn-ea"/>
                <a:cs typeface="Arial Unicode MS"/>
              </a:rPr>
              <a:t> agreement, </a:t>
            </a:r>
            <a:r>
              <a:rPr kumimoji="0" lang="fr-FR" sz="1600" b="0" i="1" u="none" strike="noStrike" kern="1200" cap="none" spc="0" normalizeH="0" baseline="0" noProof="0" dirty="0" err="1">
                <a:ln>
                  <a:noFill/>
                </a:ln>
                <a:solidFill>
                  <a:srgbClr val="63003C"/>
                </a:solidFill>
                <a:effectLst/>
                <a:uLnTx/>
                <a:uFillTx/>
                <a:latin typeface="Open Sans"/>
                <a:ea typeface="+mn-ea"/>
                <a:cs typeface="Arial Unicode MS"/>
              </a:rPr>
              <a:t>you</a:t>
            </a:r>
            <a:r>
              <a:rPr kumimoji="0" lang="fr-FR" sz="1600" b="0" i="1" u="none" strike="noStrike" kern="1200" cap="none" spc="0" normalizeH="0" baseline="0" noProof="0" dirty="0">
                <a:ln>
                  <a:noFill/>
                </a:ln>
                <a:solidFill>
                  <a:srgbClr val="63003C"/>
                </a:solidFill>
                <a:effectLst/>
                <a:uLnTx/>
                <a:uFillTx/>
                <a:latin typeface="Open Sans"/>
                <a:ea typeface="+mn-ea"/>
                <a:cs typeface="Arial Unicode MS"/>
              </a:rPr>
              <a:t> </a:t>
            </a:r>
            <a:r>
              <a:rPr kumimoji="0" lang="fr-FR" sz="1600" b="0" i="1" u="none" strike="noStrike" kern="1200" cap="none" spc="0" normalizeH="0" baseline="0" noProof="0" dirty="0" err="1">
                <a:ln>
                  <a:noFill/>
                </a:ln>
                <a:solidFill>
                  <a:srgbClr val="63003C"/>
                </a:solidFill>
                <a:effectLst/>
                <a:uLnTx/>
                <a:uFillTx/>
                <a:latin typeface="Open Sans"/>
                <a:ea typeface="+mn-ea"/>
                <a:cs typeface="Arial Unicode MS"/>
              </a:rPr>
              <a:t>will</a:t>
            </a:r>
            <a:r>
              <a:rPr kumimoji="0" lang="fr-FR" sz="1600" b="0" i="1" u="none" strike="noStrike" kern="1200" cap="none" spc="0" normalizeH="0" baseline="0" noProof="0" dirty="0">
                <a:ln>
                  <a:noFill/>
                </a:ln>
                <a:solidFill>
                  <a:srgbClr val="63003C"/>
                </a:solidFill>
                <a:effectLst/>
                <a:uLnTx/>
                <a:uFillTx/>
                <a:latin typeface="Open Sans"/>
                <a:ea typeface="+mn-ea"/>
                <a:cs typeface="Arial Unicode MS"/>
              </a:rPr>
              <a:t> </a:t>
            </a:r>
            <a:r>
              <a:rPr kumimoji="0" lang="fr-FR" sz="1600" b="0" i="1" u="none" strike="noStrike" kern="1200" cap="none" spc="0" normalizeH="0" baseline="0" noProof="0" dirty="0" err="1">
                <a:ln>
                  <a:noFill/>
                </a:ln>
                <a:solidFill>
                  <a:srgbClr val="63003C"/>
                </a:solidFill>
                <a:effectLst/>
                <a:uLnTx/>
                <a:uFillTx/>
                <a:latin typeface="Open Sans"/>
                <a:ea typeface="+mn-ea"/>
                <a:cs typeface="Arial Unicode MS"/>
              </a:rPr>
              <a:t>proceed</a:t>
            </a:r>
            <a:r>
              <a:rPr kumimoji="0" lang="fr-FR" sz="1600" b="0" i="1" u="none" strike="noStrike" kern="1200" cap="none" spc="0" normalizeH="0" baseline="0" noProof="0" dirty="0">
                <a:ln>
                  <a:noFill/>
                </a:ln>
                <a:solidFill>
                  <a:srgbClr val="63003C"/>
                </a:solidFill>
                <a:effectLst/>
                <a:uLnTx/>
                <a:uFillTx/>
                <a:latin typeface="Open Sans"/>
                <a:ea typeface="+mn-ea"/>
                <a:cs typeface="Arial Unicode MS"/>
              </a:rPr>
              <a:t> to </a:t>
            </a:r>
            <a:r>
              <a:rPr kumimoji="0" lang="fr-FR" sz="1600" b="0" i="1" u="none" strike="noStrike" kern="1200" cap="none" spc="0" normalizeH="0" baseline="0" noProof="0" dirty="0" err="1">
                <a:ln>
                  <a:noFill/>
                </a:ln>
                <a:solidFill>
                  <a:srgbClr val="63003C"/>
                </a:solidFill>
                <a:effectLst/>
                <a:uLnTx/>
                <a:uFillTx/>
                <a:latin typeface="Open Sans"/>
                <a:ea typeface="+mn-ea"/>
                <a:cs typeface="Arial Unicode MS"/>
              </a:rPr>
              <a:t>your</a:t>
            </a:r>
            <a:r>
              <a:rPr kumimoji="0" lang="fr-FR" sz="1600" b="0" i="1" u="none" strike="noStrike" kern="1200" cap="none" spc="0" normalizeH="0" baseline="0" noProof="0" dirty="0">
                <a:ln>
                  <a:noFill/>
                </a:ln>
                <a:solidFill>
                  <a:srgbClr val="63003C"/>
                </a:solidFill>
                <a:effectLst/>
                <a:uLnTx/>
                <a:uFillTx/>
                <a:latin typeface="Open Sans"/>
                <a:ea typeface="+mn-ea"/>
                <a:cs typeface="Arial Unicode MS"/>
              </a:rPr>
              <a:t> registration)</a:t>
            </a:r>
          </a:p>
        </p:txBody>
      </p:sp>
    </p:spTree>
    <p:extLst>
      <p:ext uri="{BB962C8B-B14F-4D97-AF65-F5344CB8AC3E}">
        <p14:creationId xmlns:p14="http://schemas.microsoft.com/office/powerpoint/2010/main" val="1222808289"/>
      </p:ext>
    </p:extLst>
  </p:cSld>
  <p:clrMapOvr>
    <a:masterClrMapping/>
  </p:clrMapOvr>
</p:sld>
</file>

<file path=ppt/theme/theme1.xml><?xml version="1.0" encoding="utf-8"?>
<a:theme xmlns:a="http://schemas.openxmlformats.org/drawingml/2006/main" name="1_UPSACLAY">
  <a:themeElements>
    <a:clrScheme name="UPSACLAY 1">
      <a:dk1>
        <a:srgbClr val="63003C"/>
      </a:dk1>
      <a:lt1>
        <a:srgbClr val="FFFFFF"/>
      </a:lt1>
      <a:dk2>
        <a:srgbClr val="303E48"/>
      </a:dk2>
      <a:lt2>
        <a:srgbClr val="BDC4BC"/>
      </a:lt2>
      <a:accent1>
        <a:srgbClr val="DA5200"/>
      </a:accent1>
      <a:accent2>
        <a:srgbClr val="006996"/>
      </a:accent2>
      <a:accent3>
        <a:srgbClr val="FFFFFF"/>
      </a:accent3>
      <a:accent4>
        <a:srgbClr val="86B700"/>
      </a:accent4>
      <a:accent5>
        <a:srgbClr val="464595"/>
      </a:accent5>
      <a:accent6>
        <a:srgbClr val="80143C"/>
      </a:accent6>
      <a:hlink>
        <a:srgbClr val="63003C"/>
      </a:hlink>
      <a:folHlink>
        <a:srgbClr val="B8ACD7"/>
      </a:folHlink>
    </a:clrScheme>
    <a:fontScheme name="Université Paris-Saclay">
      <a:majorFont>
        <a:latin typeface="Open Sans"/>
        <a:ea typeface=""/>
        <a:cs typeface="Arial Unicode MS"/>
      </a:majorFont>
      <a:minorFont>
        <a:latin typeface="Open Sans"/>
        <a:ea typeface=""/>
        <a:cs typeface="Arial Unicode MS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 refaire" id="{94AEBCF8-AF65-4DB5-B259-1F3F1BE73777}" vid="{6FB0EB57-A501-4BEC-859A-9BC2B4F2B6C4}"/>
    </a:ext>
  </a:extLst>
</a:theme>
</file>

<file path=ppt/theme/theme2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13037</TotalTime>
  <Words>516</Words>
  <Application>Microsoft Office PowerPoint</Application>
  <PresentationFormat>On-screen Show (4:3)</PresentationFormat>
  <Paragraphs>108</Paragraphs>
  <Slides>7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1_UPSACLAY</vt:lpstr>
      <vt:lpstr>Thème Office</vt:lpstr>
      <vt:lpstr>Custom Design</vt:lpstr>
      <vt:lpstr>Doctoral training program</vt:lpstr>
      <vt:lpstr>PowerPoint Presentation</vt:lpstr>
      <vt:lpstr>PowerPoint Presentation</vt:lpstr>
      <vt:lpstr>Doctoral training GS SIS </vt:lpstr>
      <vt:lpstr>PowerPoint Presentation</vt:lpstr>
      <vt:lpstr>PowerPoint Presentation</vt:lpstr>
      <vt:lpstr>Opportunities for doctoral candidates offered by the EUGLOH European Alliance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Virginie Paris</dc:creator>
  <cp:lastModifiedBy>Oualid Jouini</cp:lastModifiedBy>
  <cp:revision>149</cp:revision>
  <cp:lastPrinted>2021-11-28T20:14:38Z</cp:lastPrinted>
  <dcterms:created xsi:type="dcterms:W3CDTF">2020-02-07T10:36:28Z</dcterms:created>
  <dcterms:modified xsi:type="dcterms:W3CDTF">2024-01-19T12:21:03Z</dcterms:modified>
</cp:coreProperties>
</file>