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75" r:id="rId2"/>
    <p:sldId id="279" r:id="rId3"/>
    <p:sldId id="272" r:id="rId4"/>
    <p:sldId id="274" r:id="rId5"/>
    <p:sldId id="276" r:id="rId6"/>
    <p:sldId id="277" r:id="rId7"/>
    <p:sldId id="278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5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7A44-ACB3-49FA-BFDD-E508664716F1}" type="datetimeFigureOut">
              <a:rPr lang="fr-FR" smtClean="0"/>
              <a:t>24/11/2021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77D0-182A-42F5-9A8C-08B75B3622B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8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2165229"/>
            <a:ext cx="8305342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34A7C16-AA34-46DA-8006-A668EF49A2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00"/>
            <a:ext cx="698666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2165229"/>
            <a:ext cx="8305342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93E39-FEFE-534E-B4C9-ED4AA686B2EE}"/>
              </a:ext>
            </a:extLst>
          </p:cNvPr>
          <p:cNvSpPr/>
          <p:nvPr userDrawn="1"/>
        </p:nvSpPr>
        <p:spPr>
          <a:xfrm>
            <a:off x="6711885" y="6092687"/>
            <a:ext cx="2362541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86387A-E615-4A6A-B8D8-80BF1735D2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1200"/>
            <a:ext cx="7161331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1360159"/>
            <a:ext cx="8305342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7738" y="1360159"/>
            <a:ext cx="3309731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59363" cy="66325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31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883" y="365126"/>
            <a:ext cx="3614467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883" y="1825625"/>
            <a:ext cx="3614468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59363" cy="66325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32848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3"/>
            <a:ext cx="7632849" cy="43669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193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32848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67545" y="1556793"/>
            <a:ext cx="4104456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0358" y="1563081"/>
            <a:ext cx="3836098" cy="44003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8034" y="6321449"/>
            <a:ext cx="1279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37" y="6306258"/>
            <a:ext cx="3958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062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3883A9-96DF-4CA9-BA20-18028C9096C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6120000"/>
            <a:ext cx="244533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75" r:id="rId7"/>
    <p:sldLayoutId id="2147483680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fr-FR" dirty="0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ahmet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 ou sous </a:t>
            </a:r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20029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EDCE11DC-E3B7-4798-A1F7-7ADDF52258C3}"/>
              </a:ext>
            </a:extLst>
          </p:cNvPr>
          <p:cNvSpPr txBox="1">
            <a:spLocks/>
          </p:cNvSpPr>
          <p:nvPr/>
        </p:nvSpPr>
        <p:spPr>
          <a:xfrm>
            <a:off x="350867" y="3872484"/>
            <a:ext cx="6957695" cy="1473200"/>
          </a:xfrm>
          <a:prstGeom prst="rect">
            <a:avLst/>
          </a:prstGeom>
        </p:spPr>
        <p:txBody>
          <a:bodyPr vert="horz" wrap="square" lIns="0" tIns="9906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5400"/>
              </a:lnSpc>
              <a:spcBef>
                <a:spcPts val="780"/>
              </a:spcBef>
            </a:pPr>
            <a:r>
              <a:rPr lang="fr-FR" spc="-20">
                <a:solidFill>
                  <a:srgbClr val="63003C"/>
                </a:solidFill>
              </a:rPr>
              <a:t>Lorem </a:t>
            </a:r>
            <a:r>
              <a:rPr lang="fr-FR" spc="-5">
                <a:solidFill>
                  <a:srgbClr val="63003C"/>
                </a:solidFill>
              </a:rPr>
              <a:t>ipsum dolor sit </a:t>
            </a:r>
            <a:r>
              <a:rPr lang="fr-FR" spc="-1285">
                <a:solidFill>
                  <a:srgbClr val="63003C"/>
                </a:solidFill>
              </a:rPr>
              <a:t> </a:t>
            </a:r>
            <a:r>
              <a:rPr lang="fr-FR" spc="-25">
                <a:solidFill>
                  <a:srgbClr val="63003C"/>
                </a:solidFill>
              </a:rPr>
              <a:t>titre</a:t>
            </a:r>
            <a:r>
              <a:rPr lang="fr-FR" spc="-10">
                <a:solidFill>
                  <a:srgbClr val="63003C"/>
                </a:solidFill>
              </a:rPr>
              <a:t> </a:t>
            </a:r>
            <a:r>
              <a:rPr lang="fr-FR">
                <a:solidFill>
                  <a:srgbClr val="63003C"/>
                </a:solidFill>
              </a:rPr>
              <a:t>ahmet</a:t>
            </a:r>
            <a:endParaRPr lang="fr-FR" dirty="0">
              <a:solidFill>
                <a:srgbClr val="63003C"/>
              </a:solidFill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68CB6E37-2D58-4BC9-A3CA-1052813EC014}"/>
              </a:ext>
            </a:extLst>
          </p:cNvPr>
          <p:cNvSpPr txBox="1">
            <a:spLocks/>
          </p:cNvSpPr>
          <p:nvPr/>
        </p:nvSpPr>
        <p:spPr>
          <a:xfrm>
            <a:off x="272128" y="5529528"/>
            <a:ext cx="4787999" cy="746185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Date ou sous </a:t>
            </a:r>
            <a:r>
              <a:rPr lang="fr-FR" sz="200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67970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E0AF836B-ED76-4347-9563-C24FDFD755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867" y="3368547"/>
            <a:ext cx="5697220" cy="11811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spc="-15" dirty="0">
                <a:solidFill>
                  <a:srgbClr val="63003C"/>
                </a:solidFill>
              </a:rPr>
              <a:t>Ouverture </a:t>
            </a:r>
            <a:r>
              <a:rPr dirty="0">
                <a:solidFill>
                  <a:srgbClr val="63003C"/>
                </a:solidFill>
              </a:rPr>
              <a:t>du </a:t>
            </a:r>
            <a:r>
              <a:rPr spc="-15" dirty="0">
                <a:solidFill>
                  <a:srgbClr val="63003C"/>
                </a:solidFill>
              </a:rPr>
              <a:t>chapitre </a:t>
            </a:r>
            <a:r>
              <a:rPr spc="-1025" dirty="0">
                <a:solidFill>
                  <a:srgbClr val="63003C"/>
                </a:solidFill>
              </a:rPr>
              <a:t> </a:t>
            </a:r>
            <a:r>
              <a:rPr spc="-5" dirty="0">
                <a:solidFill>
                  <a:srgbClr val="63003C"/>
                </a:solidFill>
              </a:rPr>
              <a:t>sans</a:t>
            </a:r>
            <a:r>
              <a:rPr spc="-10" dirty="0">
                <a:solidFill>
                  <a:srgbClr val="63003C"/>
                </a:solidFill>
              </a:rPr>
              <a:t> </a:t>
            </a:r>
            <a:r>
              <a:rPr spc="-5" dirty="0">
                <a:solidFill>
                  <a:srgbClr val="63003C"/>
                </a:solidFill>
              </a:rPr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8111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D184DD06-788E-48D5-BD69-463CC35572E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46453" cy="6631779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1301F6F9-8061-416E-AE8D-27A8973914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2757" y="2155443"/>
            <a:ext cx="6678485" cy="227202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126229" marR="5080">
              <a:lnSpc>
                <a:spcPts val="4300"/>
              </a:lnSpc>
              <a:spcBef>
                <a:spcPts val="660"/>
              </a:spcBef>
            </a:pPr>
            <a:r>
              <a:rPr spc="-20" dirty="0">
                <a:solidFill>
                  <a:srgbClr val="63003C"/>
                </a:solidFill>
              </a:rPr>
              <a:t>Titre</a:t>
            </a:r>
            <a:r>
              <a:rPr spc="-50" dirty="0">
                <a:solidFill>
                  <a:srgbClr val="63003C"/>
                </a:solidFill>
              </a:rPr>
              <a:t> </a:t>
            </a:r>
            <a:r>
              <a:rPr dirty="0">
                <a:solidFill>
                  <a:srgbClr val="63003C"/>
                </a:solidFill>
              </a:rPr>
              <a:t>de</a:t>
            </a:r>
            <a:r>
              <a:rPr spc="-45" dirty="0">
                <a:solidFill>
                  <a:srgbClr val="63003C"/>
                </a:solidFill>
              </a:rPr>
              <a:t> </a:t>
            </a:r>
            <a:r>
              <a:rPr dirty="0">
                <a:solidFill>
                  <a:srgbClr val="63003C"/>
                </a:solidFill>
              </a:rPr>
              <a:t>la </a:t>
            </a:r>
            <a:r>
              <a:rPr spc="-1025" dirty="0">
                <a:solidFill>
                  <a:srgbClr val="63003C"/>
                </a:solidFill>
              </a:rPr>
              <a:t> </a:t>
            </a:r>
            <a:r>
              <a:rPr spc="-5" dirty="0">
                <a:solidFill>
                  <a:srgbClr val="63003C"/>
                </a:solidFill>
              </a:rPr>
              <a:t>partie, </a:t>
            </a:r>
            <a:r>
              <a:rPr dirty="0">
                <a:solidFill>
                  <a:srgbClr val="63003C"/>
                </a:solidFill>
              </a:rPr>
              <a:t> </a:t>
            </a:r>
            <a:r>
              <a:rPr spc="-20" dirty="0">
                <a:solidFill>
                  <a:srgbClr val="63003C"/>
                </a:solidFill>
              </a:rPr>
              <a:t>lorem </a:t>
            </a:r>
            <a:r>
              <a:rPr spc="-15" dirty="0">
                <a:solidFill>
                  <a:srgbClr val="63003C"/>
                </a:solidFill>
              </a:rPr>
              <a:t> </a:t>
            </a:r>
            <a:r>
              <a:rPr spc="-5" dirty="0">
                <a:solidFill>
                  <a:srgbClr val="63003C"/>
                </a:solidFill>
              </a:rPr>
              <a:t>ipsum</a:t>
            </a:r>
          </a:p>
        </p:txBody>
      </p:sp>
    </p:spTree>
    <p:extLst>
      <p:ext uri="{BB962C8B-B14F-4D97-AF65-F5344CB8AC3E}">
        <p14:creationId xmlns:p14="http://schemas.microsoft.com/office/powerpoint/2010/main" val="114513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49C96107-1027-499D-BCF9-B7D1FCD3770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5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A5450968-AA9A-41EC-B040-127B0019B2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284" y="232155"/>
            <a:ext cx="57505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5" dirty="0">
                <a:solidFill>
                  <a:srgbClr val="63003C"/>
                </a:solidFill>
              </a:rPr>
              <a:t>Titre</a:t>
            </a:r>
            <a:r>
              <a:rPr sz="3400" spc="-10" dirty="0">
                <a:solidFill>
                  <a:srgbClr val="63003C"/>
                </a:solidFill>
              </a:rPr>
              <a:t> </a:t>
            </a:r>
            <a:r>
              <a:rPr sz="3400" spc="-20" dirty="0">
                <a:solidFill>
                  <a:srgbClr val="63003C"/>
                </a:solidFill>
              </a:rPr>
              <a:t>lorem</a:t>
            </a:r>
            <a:r>
              <a:rPr sz="3400" spc="-10" dirty="0">
                <a:solidFill>
                  <a:srgbClr val="63003C"/>
                </a:solidFill>
              </a:rPr>
              <a:t> </a:t>
            </a:r>
            <a:r>
              <a:rPr sz="3400" spc="-5" dirty="0">
                <a:solidFill>
                  <a:srgbClr val="63003C"/>
                </a:solidFill>
              </a:rPr>
              <a:t>ipsum</a:t>
            </a:r>
            <a:r>
              <a:rPr sz="3400" spc="-10" dirty="0">
                <a:solidFill>
                  <a:srgbClr val="63003C"/>
                </a:solidFill>
              </a:rPr>
              <a:t> dolor</a:t>
            </a:r>
            <a:r>
              <a:rPr sz="3400" dirty="0">
                <a:solidFill>
                  <a:srgbClr val="63003C"/>
                </a:solidFill>
              </a:rPr>
              <a:t> </a:t>
            </a:r>
            <a:r>
              <a:rPr sz="3400" spc="-5" dirty="0">
                <a:solidFill>
                  <a:srgbClr val="63003C"/>
                </a:solidFill>
              </a:rPr>
              <a:t>sit</a:t>
            </a:r>
            <a:endParaRPr sz="3400" dirty="0">
              <a:solidFill>
                <a:srgbClr val="63003C"/>
              </a:solidFill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448F24F-E21D-4DBE-880C-A93121AF2B3D}"/>
              </a:ext>
            </a:extLst>
          </p:cNvPr>
          <p:cNvSpPr txBox="1"/>
          <p:nvPr/>
        </p:nvSpPr>
        <p:spPr>
          <a:xfrm>
            <a:off x="546284" y="1493181"/>
            <a:ext cx="5870575" cy="12287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63003C"/>
                </a:solidFill>
                <a:latin typeface="Open Sans"/>
                <a:cs typeface="Open Sans"/>
              </a:rPr>
              <a:t>Niveau</a:t>
            </a:r>
            <a:r>
              <a:rPr sz="2800" spc="-25" dirty="0">
                <a:solidFill>
                  <a:srgbClr val="63003C"/>
                </a:solidFill>
                <a:latin typeface="Open Sans"/>
                <a:cs typeface="Open Sans"/>
              </a:rPr>
              <a:t> </a:t>
            </a:r>
            <a:r>
              <a:rPr sz="2800" dirty="0">
                <a:solidFill>
                  <a:srgbClr val="63003C"/>
                </a:solidFill>
                <a:latin typeface="Open Sans"/>
                <a:cs typeface="Open Sans"/>
              </a:rPr>
              <a:t>1</a:t>
            </a:r>
            <a:r>
              <a:rPr sz="2800" spc="-25" dirty="0">
                <a:solidFill>
                  <a:srgbClr val="63003C"/>
                </a:solidFill>
                <a:latin typeface="Open Sans"/>
                <a:cs typeface="Open Sans"/>
              </a:rPr>
              <a:t> </a:t>
            </a:r>
            <a:r>
              <a:rPr sz="2800" spc="-15" dirty="0">
                <a:solidFill>
                  <a:srgbClr val="63003C"/>
                </a:solidFill>
                <a:latin typeface="Open Sans"/>
                <a:cs typeface="Open Sans"/>
              </a:rPr>
              <a:t>texte lorem</a:t>
            </a:r>
            <a:r>
              <a:rPr sz="2800" spc="-25" dirty="0">
                <a:solidFill>
                  <a:srgbClr val="63003C"/>
                </a:solidFill>
                <a:latin typeface="Open Sans"/>
                <a:cs typeface="Open Sans"/>
              </a:rPr>
              <a:t> </a:t>
            </a:r>
            <a:r>
              <a:rPr sz="2800" spc="-5" dirty="0">
                <a:solidFill>
                  <a:srgbClr val="63003C"/>
                </a:solidFill>
                <a:latin typeface="Open Sans"/>
                <a:cs typeface="Open Sans"/>
              </a:rPr>
              <a:t>ipsum</a:t>
            </a:r>
            <a:endParaRPr sz="2800" dirty="0">
              <a:latin typeface="Open Sans"/>
              <a:cs typeface="Open Sans"/>
            </a:endParaRPr>
          </a:p>
          <a:p>
            <a:pPr marL="698500" lvl="1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303E48"/>
                </a:solidFill>
                <a:latin typeface="Open Sans"/>
                <a:cs typeface="Open Sans"/>
              </a:rPr>
              <a:t>Niveau</a:t>
            </a:r>
            <a:r>
              <a:rPr sz="2400" spc="-15" dirty="0">
                <a:solidFill>
                  <a:srgbClr val="303E48"/>
                </a:solidFill>
                <a:latin typeface="Open Sans"/>
                <a:cs typeface="Open Sans"/>
              </a:rPr>
              <a:t> </a:t>
            </a:r>
            <a:r>
              <a:rPr sz="2400" dirty="0">
                <a:solidFill>
                  <a:srgbClr val="303E48"/>
                </a:solidFill>
                <a:latin typeface="Open Sans"/>
                <a:cs typeface="Open Sans"/>
              </a:rPr>
              <a:t>2</a:t>
            </a:r>
            <a:r>
              <a:rPr sz="2400" spc="-15" dirty="0">
                <a:solidFill>
                  <a:srgbClr val="303E48"/>
                </a:solidFill>
                <a:latin typeface="Open Sans"/>
                <a:cs typeface="Open Sans"/>
              </a:rPr>
              <a:t> </a:t>
            </a:r>
            <a:r>
              <a:rPr sz="2400" spc="-10" dirty="0">
                <a:solidFill>
                  <a:srgbClr val="303E48"/>
                </a:solidFill>
                <a:latin typeface="Open Sans"/>
                <a:cs typeface="Open Sans"/>
              </a:rPr>
              <a:t>texte</a:t>
            </a:r>
            <a:r>
              <a:rPr sz="2400" spc="-5" dirty="0">
                <a:solidFill>
                  <a:srgbClr val="303E48"/>
                </a:solidFill>
                <a:latin typeface="Open Sans"/>
                <a:cs typeface="Open Sans"/>
              </a:rPr>
              <a:t> </a:t>
            </a:r>
            <a:r>
              <a:rPr sz="2400" spc="-10" dirty="0">
                <a:solidFill>
                  <a:srgbClr val="303E48"/>
                </a:solidFill>
                <a:latin typeface="Open Sans"/>
                <a:cs typeface="Open Sans"/>
              </a:rPr>
              <a:t>lorem </a:t>
            </a:r>
            <a:r>
              <a:rPr sz="2400" dirty="0">
                <a:solidFill>
                  <a:srgbClr val="303E48"/>
                </a:solidFill>
                <a:latin typeface="Open Sans"/>
                <a:cs typeface="Open Sans"/>
              </a:rPr>
              <a:t>ipsum</a:t>
            </a:r>
            <a:r>
              <a:rPr sz="2400" spc="-5" dirty="0">
                <a:solidFill>
                  <a:srgbClr val="303E48"/>
                </a:solidFill>
                <a:latin typeface="Open Sans"/>
                <a:cs typeface="Open Sans"/>
              </a:rPr>
              <a:t> </a:t>
            </a:r>
            <a:r>
              <a:rPr sz="2400" dirty="0">
                <a:solidFill>
                  <a:srgbClr val="303E48"/>
                </a:solidFill>
                <a:latin typeface="Open Sans"/>
                <a:cs typeface="Open Sans"/>
              </a:rPr>
              <a:t>dolor</a:t>
            </a:r>
            <a:r>
              <a:rPr sz="2400" spc="-20" dirty="0">
                <a:solidFill>
                  <a:srgbClr val="303E48"/>
                </a:solidFill>
                <a:latin typeface="Open Sans"/>
                <a:cs typeface="Open Sans"/>
              </a:rPr>
              <a:t> </a:t>
            </a:r>
            <a:r>
              <a:rPr sz="2400" spc="5" dirty="0">
                <a:solidFill>
                  <a:srgbClr val="303E48"/>
                </a:solidFill>
                <a:latin typeface="Open Sans"/>
                <a:cs typeface="Open Sans"/>
              </a:rPr>
              <a:t>sit</a:t>
            </a:r>
            <a:endParaRPr sz="2400" dirty="0">
              <a:latin typeface="Open Sans"/>
              <a:cs typeface="Open Sans"/>
            </a:endParaRPr>
          </a:p>
          <a:p>
            <a:pPr marL="1155700" lvl="2" indent="-2286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solidFill>
                  <a:srgbClr val="303E48"/>
                </a:solidFill>
                <a:latin typeface="Open Sans"/>
                <a:cs typeface="Open Sans"/>
              </a:rPr>
              <a:t>Niveau </a:t>
            </a:r>
            <a:r>
              <a:rPr sz="2000" dirty="0">
                <a:solidFill>
                  <a:srgbClr val="303E48"/>
                </a:solidFill>
                <a:latin typeface="Open Sans"/>
                <a:cs typeface="Open Sans"/>
              </a:rPr>
              <a:t>3</a:t>
            </a:r>
            <a:r>
              <a:rPr sz="2000" spc="-10" dirty="0">
                <a:solidFill>
                  <a:srgbClr val="303E48"/>
                </a:solidFill>
                <a:latin typeface="Open Sans"/>
                <a:cs typeface="Open Sans"/>
              </a:rPr>
              <a:t> </a:t>
            </a:r>
            <a:r>
              <a:rPr sz="2000" spc="-15" dirty="0">
                <a:solidFill>
                  <a:srgbClr val="303E48"/>
                </a:solidFill>
                <a:latin typeface="Open Sans"/>
                <a:cs typeface="Open Sans"/>
              </a:rPr>
              <a:t>texte</a:t>
            </a:r>
            <a:r>
              <a:rPr sz="2000" dirty="0">
                <a:solidFill>
                  <a:srgbClr val="303E48"/>
                </a:solidFill>
                <a:latin typeface="Open Sans"/>
                <a:cs typeface="Open Sans"/>
              </a:rPr>
              <a:t> </a:t>
            </a:r>
            <a:r>
              <a:rPr sz="2000" spc="-15" dirty="0">
                <a:solidFill>
                  <a:srgbClr val="303E48"/>
                </a:solidFill>
                <a:latin typeface="Open Sans"/>
                <a:cs typeface="Open Sans"/>
              </a:rPr>
              <a:t>lorem</a:t>
            </a:r>
            <a:r>
              <a:rPr sz="2000" spc="5" dirty="0">
                <a:solidFill>
                  <a:srgbClr val="303E48"/>
                </a:solidFill>
                <a:latin typeface="Open Sans"/>
                <a:cs typeface="Open Sans"/>
              </a:rPr>
              <a:t> </a:t>
            </a:r>
            <a:r>
              <a:rPr sz="2000" spc="-5" dirty="0">
                <a:solidFill>
                  <a:srgbClr val="303E48"/>
                </a:solidFill>
                <a:latin typeface="Open Sans"/>
                <a:cs typeface="Open Sans"/>
              </a:rPr>
              <a:t>ipsum</a:t>
            </a:r>
            <a:r>
              <a:rPr sz="2000" dirty="0">
                <a:solidFill>
                  <a:srgbClr val="303E48"/>
                </a:solidFill>
                <a:latin typeface="Open Sans"/>
                <a:cs typeface="Open Sans"/>
              </a:rPr>
              <a:t> </a:t>
            </a:r>
            <a:r>
              <a:rPr sz="2000" spc="-5" dirty="0">
                <a:solidFill>
                  <a:srgbClr val="303E48"/>
                </a:solidFill>
                <a:latin typeface="Open Sans"/>
                <a:cs typeface="Open Sans"/>
              </a:rPr>
              <a:t>dolor </a:t>
            </a:r>
            <a:r>
              <a:rPr sz="2000" spc="-10" dirty="0">
                <a:solidFill>
                  <a:srgbClr val="303E48"/>
                </a:solidFill>
                <a:latin typeface="Open Sans"/>
                <a:cs typeface="Open Sans"/>
              </a:rPr>
              <a:t>sit</a:t>
            </a:r>
            <a:endParaRPr sz="20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4827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BEC93BD9-606C-44CF-80D2-81E29170FC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284" y="232155"/>
            <a:ext cx="57505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5" dirty="0">
                <a:solidFill>
                  <a:srgbClr val="63003C"/>
                </a:solidFill>
              </a:rPr>
              <a:t>Titre</a:t>
            </a:r>
            <a:r>
              <a:rPr sz="3400" spc="-10" dirty="0">
                <a:solidFill>
                  <a:srgbClr val="63003C"/>
                </a:solidFill>
              </a:rPr>
              <a:t> </a:t>
            </a:r>
            <a:r>
              <a:rPr sz="3400" spc="-20" dirty="0">
                <a:solidFill>
                  <a:srgbClr val="63003C"/>
                </a:solidFill>
              </a:rPr>
              <a:t>lorem</a:t>
            </a:r>
            <a:r>
              <a:rPr sz="3400" spc="-10" dirty="0">
                <a:solidFill>
                  <a:srgbClr val="63003C"/>
                </a:solidFill>
              </a:rPr>
              <a:t> </a:t>
            </a:r>
            <a:r>
              <a:rPr sz="3400" spc="-5" dirty="0">
                <a:solidFill>
                  <a:srgbClr val="63003C"/>
                </a:solidFill>
              </a:rPr>
              <a:t>ipsum</a:t>
            </a:r>
            <a:r>
              <a:rPr sz="3400" spc="-10" dirty="0">
                <a:solidFill>
                  <a:srgbClr val="63003C"/>
                </a:solidFill>
              </a:rPr>
              <a:t> dolor</a:t>
            </a:r>
            <a:r>
              <a:rPr sz="3400" dirty="0">
                <a:solidFill>
                  <a:srgbClr val="63003C"/>
                </a:solidFill>
              </a:rPr>
              <a:t> </a:t>
            </a:r>
            <a:r>
              <a:rPr sz="3400" spc="-5" dirty="0">
                <a:solidFill>
                  <a:srgbClr val="63003C"/>
                </a:solidFill>
              </a:rPr>
              <a:t>sit</a:t>
            </a:r>
            <a:endParaRPr sz="3400" dirty="0">
              <a:solidFill>
                <a:srgbClr val="63003C"/>
              </a:solidFill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0CF742C7-4793-46A5-A3A0-9FF80A8FFC53}"/>
              </a:ext>
            </a:extLst>
          </p:cNvPr>
          <p:cNvSpPr txBox="1">
            <a:spLocks/>
          </p:cNvSpPr>
          <p:nvPr/>
        </p:nvSpPr>
        <p:spPr>
          <a:xfrm>
            <a:off x="546285" y="1527555"/>
            <a:ext cx="3660775" cy="216916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0" tIns="635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665" marR="1042669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lang="fr-FR"/>
              <a:t>Niveau</a:t>
            </a:r>
            <a:r>
              <a:rPr lang="fr-FR" spc="-60"/>
              <a:t> </a:t>
            </a:r>
            <a:r>
              <a:rPr lang="fr-FR"/>
              <a:t>1</a:t>
            </a:r>
            <a:r>
              <a:rPr lang="fr-FR" spc="-55"/>
              <a:t> </a:t>
            </a:r>
            <a:r>
              <a:rPr lang="fr-FR" spc="-15"/>
              <a:t>texte </a:t>
            </a:r>
            <a:r>
              <a:rPr lang="fr-FR" spc="-710"/>
              <a:t> </a:t>
            </a:r>
            <a:r>
              <a:rPr lang="fr-FR" spc="-15"/>
              <a:t>lorem</a:t>
            </a:r>
            <a:r>
              <a:rPr lang="fr-FR" spc="-35"/>
              <a:t> </a:t>
            </a:r>
            <a:r>
              <a:rPr lang="fr-FR" spc="-5"/>
              <a:t>ipsum</a:t>
            </a:r>
          </a:p>
          <a:p>
            <a:pPr marL="697865" marR="5080" lvl="1">
              <a:lnSpc>
                <a:spcPts val="259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</a:tabLst>
            </a:pPr>
            <a:r>
              <a:rPr lang="fr-FR">
                <a:solidFill>
                  <a:srgbClr val="303E48"/>
                </a:solidFill>
                <a:latin typeface="Open Sans"/>
                <a:cs typeface="Open Sans"/>
              </a:rPr>
              <a:t>Niveau</a:t>
            </a:r>
            <a:r>
              <a:rPr lang="fr-FR" spc="-35">
                <a:solidFill>
                  <a:srgbClr val="303E48"/>
                </a:solidFill>
                <a:latin typeface="Open Sans"/>
                <a:cs typeface="Open Sans"/>
              </a:rPr>
              <a:t> </a:t>
            </a:r>
            <a:r>
              <a:rPr lang="fr-FR">
                <a:solidFill>
                  <a:srgbClr val="303E48"/>
                </a:solidFill>
                <a:latin typeface="Open Sans"/>
                <a:cs typeface="Open Sans"/>
              </a:rPr>
              <a:t>2</a:t>
            </a:r>
            <a:r>
              <a:rPr lang="fr-FR" spc="-30">
                <a:solidFill>
                  <a:srgbClr val="303E48"/>
                </a:solidFill>
                <a:latin typeface="Open Sans"/>
                <a:cs typeface="Open Sans"/>
              </a:rPr>
              <a:t> </a:t>
            </a:r>
            <a:r>
              <a:rPr lang="fr-FR" spc="-10">
                <a:solidFill>
                  <a:srgbClr val="303E48"/>
                </a:solidFill>
                <a:latin typeface="Open Sans"/>
                <a:cs typeface="Open Sans"/>
              </a:rPr>
              <a:t>texte</a:t>
            </a:r>
            <a:r>
              <a:rPr lang="fr-FR" spc="-25">
                <a:solidFill>
                  <a:srgbClr val="303E48"/>
                </a:solidFill>
                <a:latin typeface="Open Sans"/>
                <a:cs typeface="Open Sans"/>
              </a:rPr>
              <a:t> </a:t>
            </a:r>
            <a:r>
              <a:rPr lang="fr-FR" spc="-10">
                <a:solidFill>
                  <a:srgbClr val="303E48"/>
                </a:solidFill>
                <a:latin typeface="Open Sans"/>
                <a:cs typeface="Open Sans"/>
              </a:rPr>
              <a:t>lorem </a:t>
            </a:r>
            <a:r>
              <a:rPr lang="fr-FR" spc="-610">
                <a:solidFill>
                  <a:srgbClr val="303E48"/>
                </a:solidFill>
                <a:latin typeface="Open Sans"/>
                <a:cs typeface="Open Sans"/>
              </a:rPr>
              <a:t> </a:t>
            </a:r>
            <a:r>
              <a:rPr lang="fr-FR">
                <a:solidFill>
                  <a:srgbClr val="303E48"/>
                </a:solidFill>
                <a:latin typeface="Open Sans"/>
                <a:cs typeface="Open Sans"/>
              </a:rPr>
              <a:t>ipsum</a:t>
            </a:r>
            <a:r>
              <a:rPr lang="fr-FR" spc="-5">
                <a:solidFill>
                  <a:srgbClr val="303E48"/>
                </a:solidFill>
                <a:latin typeface="Open Sans"/>
                <a:cs typeface="Open Sans"/>
              </a:rPr>
              <a:t> </a:t>
            </a:r>
            <a:r>
              <a:rPr lang="fr-FR">
                <a:solidFill>
                  <a:srgbClr val="303E48"/>
                </a:solidFill>
                <a:latin typeface="Open Sans"/>
                <a:cs typeface="Open Sans"/>
              </a:rPr>
              <a:t>dolor</a:t>
            </a:r>
            <a:r>
              <a:rPr lang="fr-FR" spc="-10">
                <a:solidFill>
                  <a:srgbClr val="303E48"/>
                </a:solidFill>
                <a:latin typeface="Open Sans"/>
                <a:cs typeface="Open Sans"/>
              </a:rPr>
              <a:t> </a:t>
            </a:r>
            <a:r>
              <a:rPr lang="fr-FR" spc="5">
                <a:solidFill>
                  <a:srgbClr val="303E48"/>
                </a:solidFill>
                <a:latin typeface="Open Sans"/>
                <a:cs typeface="Open Sans"/>
              </a:rPr>
              <a:t>sit</a:t>
            </a:r>
            <a:endParaRPr lang="fr-FR">
              <a:latin typeface="Open Sans"/>
              <a:cs typeface="Open Sans"/>
            </a:endParaRPr>
          </a:p>
          <a:p>
            <a:pPr marL="1155700" marR="43815" lvl="2">
              <a:lnSpc>
                <a:spcPts val="2090"/>
              </a:lnSpc>
              <a:spcBef>
                <a:spcPts val="62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fr-FR" spc="-5">
                <a:solidFill>
                  <a:srgbClr val="303E48"/>
                </a:solidFill>
                <a:latin typeface="Open Sans"/>
                <a:cs typeface="Open Sans"/>
              </a:rPr>
              <a:t>Niveau </a:t>
            </a:r>
            <a:r>
              <a:rPr lang="fr-FR">
                <a:solidFill>
                  <a:srgbClr val="303E48"/>
                </a:solidFill>
                <a:latin typeface="Open Sans"/>
                <a:cs typeface="Open Sans"/>
              </a:rPr>
              <a:t>3 </a:t>
            </a:r>
            <a:r>
              <a:rPr lang="fr-FR" spc="-15">
                <a:solidFill>
                  <a:srgbClr val="303E48"/>
                </a:solidFill>
                <a:latin typeface="Open Sans"/>
                <a:cs typeface="Open Sans"/>
              </a:rPr>
              <a:t>texte lorem </a:t>
            </a:r>
            <a:r>
              <a:rPr lang="fr-FR" spc="-505">
                <a:solidFill>
                  <a:srgbClr val="303E48"/>
                </a:solidFill>
                <a:latin typeface="Open Sans"/>
                <a:cs typeface="Open Sans"/>
              </a:rPr>
              <a:t> </a:t>
            </a:r>
            <a:r>
              <a:rPr lang="fr-FR" spc="-5">
                <a:solidFill>
                  <a:srgbClr val="303E48"/>
                </a:solidFill>
                <a:latin typeface="Open Sans"/>
                <a:cs typeface="Open Sans"/>
              </a:rPr>
              <a:t>ipsum dolor </a:t>
            </a:r>
            <a:r>
              <a:rPr lang="fr-FR" spc="-10">
                <a:solidFill>
                  <a:srgbClr val="303E48"/>
                </a:solidFill>
                <a:latin typeface="Open Sans"/>
                <a:cs typeface="Open Sans"/>
              </a:rPr>
              <a:t>sit</a:t>
            </a:r>
            <a:endParaRPr lang="fr-FR" dirty="0">
              <a:latin typeface="Open Sans"/>
              <a:cs typeface="Open Sans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0F8D4AE6-6E35-4238-8D01-903A938B11D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9685" y="1790860"/>
            <a:ext cx="3838756" cy="35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31849"/>
      </p:ext>
    </p:extLst>
  </p:cSld>
  <p:clrMapOvr>
    <a:masterClrMapping/>
  </p:clrMapOvr>
</p:sld>
</file>

<file path=ppt/theme/theme1.xml><?xml version="1.0" encoding="utf-8"?>
<a:theme xmlns:a="http://schemas.openxmlformats.org/drawingml/2006/main" name="1_UPSACLAY">
  <a:themeElements>
    <a:clrScheme name="UPSACLAY 1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81</Words>
  <Application>Microsoft Office PowerPoint</Application>
  <PresentationFormat>Affichage à l'écran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Unicode MS</vt:lpstr>
      <vt:lpstr>Calibri</vt:lpstr>
      <vt:lpstr>Open Sans</vt:lpstr>
      <vt:lpstr>1_UPSACLAY</vt:lpstr>
      <vt:lpstr>Lorem ipsum dolor  sit titre ahmet</vt:lpstr>
      <vt:lpstr>Présentation PowerPoint</vt:lpstr>
      <vt:lpstr>Ouverture du chapitre  sans image</vt:lpstr>
      <vt:lpstr>Titre de la  partie,  lorem  ipsum</vt:lpstr>
      <vt:lpstr>Présentation PowerPoint</vt:lpstr>
      <vt:lpstr>Titre lorem ipsum dolor sit</vt:lpstr>
      <vt:lpstr>Titre lorem ipsum dolor sit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Paris</dc:creator>
  <cp:lastModifiedBy>Milena Vassout</cp:lastModifiedBy>
  <cp:revision>41</cp:revision>
  <dcterms:created xsi:type="dcterms:W3CDTF">2020-02-07T10:36:28Z</dcterms:created>
  <dcterms:modified xsi:type="dcterms:W3CDTF">2021-11-24T10:56:00Z</dcterms:modified>
</cp:coreProperties>
</file>